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04" r:id="rId2"/>
    <p:sldId id="305" r:id="rId3"/>
    <p:sldId id="356" r:id="rId4"/>
    <p:sldId id="309" r:id="rId5"/>
    <p:sldId id="310" r:id="rId6"/>
    <p:sldId id="311" r:id="rId7"/>
    <p:sldId id="312" r:id="rId8"/>
    <p:sldId id="313" r:id="rId9"/>
    <p:sldId id="314" r:id="rId10"/>
    <p:sldId id="303" r:id="rId11"/>
    <p:sldId id="315" r:id="rId12"/>
    <p:sldId id="317" r:id="rId13"/>
    <p:sldId id="318" r:id="rId14"/>
    <p:sldId id="320" r:id="rId15"/>
    <p:sldId id="336" r:id="rId16"/>
    <p:sldId id="337" r:id="rId17"/>
    <p:sldId id="338" r:id="rId18"/>
    <p:sldId id="339" r:id="rId19"/>
    <p:sldId id="340" r:id="rId20"/>
    <p:sldId id="341" r:id="rId21"/>
    <p:sldId id="342" r:id="rId22"/>
    <p:sldId id="322" r:id="rId23"/>
    <p:sldId id="323" r:id="rId24"/>
    <p:sldId id="349" r:id="rId25"/>
    <p:sldId id="324" r:id="rId26"/>
    <p:sldId id="325" r:id="rId27"/>
    <p:sldId id="344" r:id="rId28"/>
    <p:sldId id="343" r:id="rId29"/>
    <p:sldId id="326" r:id="rId30"/>
    <p:sldId id="327" r:id="rId31"/>
    <p:sldId id="328" r:id="rId32"/>
    <p:sldId id="330" r:id="rId33"/>
    <p:sldId id="358" r:id="rId34"/>
    <p:sldId id="331" r:id="rId35"/>
    <p:sldId id="332" r:id="rId36"/>
    <p:sldId id="334" r:id="rId37"/>
    <p:sldId id="333" r:id="rId38"/>
    <p:sldId id="357" r:id="rId39"/>
    <p:sldId id="346" r:id="rId40"/>
    <p:sldId id="347" r:id="rId41"/>
    <p:sldId id="348" r:id="rId42"/>
    <p:sldId id="360" r:id="rId43"/>
    <p:sldId id="345"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2CF5DF9E-E7F1-456C-A672-6AC9C05C2FE3}">
          <p14:sldIdLst>
            <p14:sldId id="304"/>
            <p14:sldId id="305"/>
            <p14:sldId id="356"/>
            <p14:sldId id="309"/>
            <p14:sldId id="310"/>
            <p14:sldId id="311"/>
            <p14:sldId id="312"/>
            <p14:sldId id="313"/>
            <p14:sldId id="314"/>
            <p14:sldId id="303"/>
            <p14:sldId id="315"/>
            <p14:sldId id="317"/>
            <p14:sldId id="318"/>
            <p14:sldId id="320"/>
            <p14:sldId id="336"/>
            <p14:sldId id="337"/>
            <p14:sldId id="338"/>
            <p14:sldId id="339"/>
            <p14:sldId id="340"/>
            <p14:sldId id="341"/>
            <p14:sldId id="342"/>
            <p14:sldId id="322"/>
            <p14:sldId id="323"/>
            <p14:sldId id="349"/>
            <p14:sldId id="324"/>
            <p14:sldId id="325"/>
            <p14:sldId id="344"/>
            <p14:sldId id="343"/>
            <p14:sldId id="326"/>
            <p14:sldId id="327"/>
            <p14:sldId id="328"/>
            <p14:sldId id="330"/>
            <p14:sldId id="358"/>
            <p14:sldId id="331"/>
            <p14:sldId id="332"/>
            <p14:sldId id="334"/>
            <p14:sldId id="333"/>
            <p14:sldId id="357"/>
            <p14:sldId id="346"/>
            <p14:sldId id="347"/>
            <p14:sldId id="348"/>
            <p14:sldId id="360"/>
            <p14:sldId id="345"/>
          </p14:sldIdLst>
        </p14:section>
        <p14:section name="Naamloze sectie" id="{37ADCED9-2761-4379-ADC1-A2360BBE598C}">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C1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41620C-3A78-4B60-992D-E126EDB28DBE}" v="373" dt="2025-03-25T08:09:45.3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09" autoAdjust="0"/>
    <p:restoredTop sz="95492" autoAdjust="0"/>
  </p:normalViewPr>
  <p:slideViewPr>
    <p:cSldViewPr snapToGrid="0">
      <p:cViewPr varScale="1">
        <p:scale>
          <a:sx n="79" d="100"/>
          <a:sy n="79" d="100"/>
        </p:scale>
        <p:origin x="610"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ke Broers" userId="913c81b6f85b4dec" providerId="LiveId" clId="{1BCA5C47-E56A-4C80-A1AE-A9A1DCB4F922}"/>
    <pc:docChg chg="undo custSel addSld delSld modSld sldOrd addSection modSection">
      <pc:chgData name="Anneke Broers" userId="913c81b6f85b4dec" providerId="LiveId" clId="{1BCA5C47-E56A-4C80-A1AE-A9A1DCB4F922}" dt="2024-06-04T12:40:48.546" v="4378" actId="20577"/>
      <pc:docMkLst>
        <pc:docMk/>
      </pc:docMkLst>
      <pc:sldChg chg="addSp delSp modSp mod">
        <pc:chgData name="Anneke Broers" userId="913c81b6f85b4dec" providerId="LiveId" clId="{1BCA5C47-E56A-4C80-A1AE-A9A1DCB4F922}" dt="2024-06-04T12:30:01.748" v="4272" actId="20577"/>
        <pc:sldMkLst>
          <pc:docMk/>
          <pc:sldMk cId="423220321" sldId="256"/>
        </pc:sldMkLst>
      </pc:sldChg>
      <pc:sldChg chg="modSp mod modNotesTx">
        <pc:chgData name="Anneke Broers" userId="913c81b6f85b4dec" providerId="LiveId" clId="{1BCA5C47-E56A-4C80-A1AE-A9A1DCB4F922}" dt="2024-06-04T07:13:46.172" v="4168" actId="20577"/>
        <pc:sldMkLst>
          <pc:docMk/>
          <pc:sldMk cId="1109710949" sldId="257"/>
        </pc:sldMkLst>
      </pc:sldChg>
      <pc:sldChg chg="modSp mod ord modNotesTx">
        <pc:chgData name="Anneke Broers" userId="913c81b6f85b4dec" providerId="LiveId" clId="{1BCA5C47-E56A-4C80-A1AE-A9A1DCB4F922}" dt="2024-06-04T08:38:39.942" v="4263" actId="313"/>
        <pc:sldMkLst>
          <pc:docMk/>
          <pc:sldMk cId="1319762604" sldId="258"/>
        </pc:sldMkLst>
      </pc:sldChg>
      <pc:sldChg chg="modSp del mod">
        <pc:chgData name="Anneke Broers" userId="913c81b6f85b4dec" providerId="LiveId" clId="{1BCA5C47-E56A-4C80-A1AE-A9A1DCB4F922}" dt="2024-06-01T16:42:25.192" v="2942" actId="47"/>
        <pc:sldMkLst>
          <pc:docMk/>
          <pc:sldMk cId="223848053" sldId="259"/>
        </pc:sldMkLst>
      </pc:sldChg>
      <pc:sldChg chg="addSp modSp new mod modNotesTx">
        <pc:chgData name="Anneke Broers" userId="913c81b6f85b4dec" providerId="LiveId" clId="{1BCA5C47-E56A-4C80-A1AE-A9A1DCB4F922}" dt="2024-06-04T12:32:05.946" v="4274" actId="6549"/>
        <pc:sldMkLst>
          <pc:docMk/>
          <pc:sldMk cId="3251993795" sldId="260"/>
        </pc:sldMkLst>
      </pc:sldChg>
      <pc:sldChg chg="addSp modSp new del mod modNotesTx">
        <pc:chgData name="Anneke Broers" userId="913c81b6f85b4dec" providerId="LiveId" clId="{1BCA5C47-E56A-4C80-A1AE-A9A1DCB4F922}" dt="2024-06-04T12:37:24.682" v="4367" actId="2696"/>
        <pc:sldMkLst>
          <pc:docMk/>
          <pc:sldMk cId="392958821" sldId="261"/>
        </pc:sldMkLst>
      </pc:sldChg>
      <pc:sldChg chg="modSp new del mod">
        <pc:chgData name="Anneke Broers" userId="913c81b6f85b4dec" providerId="LiveId" clId="{1BCA5C47-E56A-4C80-A1AE-A9A1DCB4F922}" dt="2024-06-04T12:37:57.441" v="4368" actId="2696"/>
        <pc:sldMkLst>
          <pc:docMk/>
          <pc:sldMk cId="1010457180" sldId="262"/>
        </pc:sldMkLst>
      </pc:sldChg>
      <pc:sldChg chg="addSp delSp modSp new mod ord modClrScheme chgLayout modNotesTx">
        <pc:chgData name="Anneke Broers" userId="913c81b6f85b4dec" providerId="LiveId" clId="{1BCA5C47-E56A-4C80-A1AE-A9A1DCB4F922}" dt="2024-06-04T07:26:25.362" v="4262" actId="20577"/>
        <pc:sldMkLst>
          <pc:docMk/>
          <pc:sldMk cId="1033029279" sldId="263"/>
        </pc:sldMkLst>
      </pc:sldChg>
      <pc:sldChg chg="modSp new mod">
        <pc:chgData name="Anneke Broers" userId="913c81b6f85b4dec" providerId="LiveId" clId="{1BCA5C47-E56A-4C80-A1AE-A9A1DCB4F922}" dt="2024-06-04T06:29:21.717" v="3949" actId="27636"/>
        <pc:sldMkLst>
          <pc:docMk/>
          <pc:sldMk cId="1107183165" sldId="264"/>
        </pc:sldMkLst>
      </pc:sldChg>
      <pc:sldChg chg="addSp modSp new mod modNotesTx">
        <pc:chgData name="Anneke Broers" userId="913c81b6f85b4dec" providerId="LiveId" clId="{1BCA5C47-E56A-4C80-A1AE-A9A1DCB4F922}" dt="2024-06-04T12:31:14.035" v="4273" actId="1076"/>
        <pc:sldMkLst>
          <pc:docMk/>
          <pc:sldMk cId="1237875964" sldId="265"/>
        </pc:sldMkLst>
      </pc:sldChg>
      <pc:sldChg chg="addSp modSp new mod ord modNotesTx">
        <pc:chgData name="Anneke Broers" userId="913c81b6f85b4dec" providerId="LiveId" clId="{1BCA5C47-E56A-4C80-A1AE-A9A1DCB4F922}" dt="2024-06-04T04:55:30.779" v="3378"/>
        <pc:sldMkLst>
          <pc:docMk/>
          <pc:sldMk cId="682956774" sldId="266"/>
        </pc:sldMkLst>
      </pc:sldChg>
      <pc:sldChg chg="addSp new del mod">
        <pc:chgData name="Anneke Broers" userId="913c81b6f85b4dec" providerId="LiveId" clId="{1BCA5C47-E56A-4C80-A1AE-A9A1DCB4F922}" dt="2024-06-04T04:33:39.902" v="3101" actId="2696"/>
        <pc:sldMkLst>
          <pc:docMk/>
          <pc:sldMk cId="731459700" sldId="267"/>
        </pc:sldMkLst>
      </pc:sldChg>
      <pc:sldChg chg="ord">
        <pc:chgData name="Anneke Broers" userId="913c81b6f85b4dec" providerId="LiveId" clId="{1BCA5C47-E56A-4C80-A1AE-A9A1DCB4F922}" dt="2024-06-04T05:34:31.311" v="3849"/>
        <pc:sldMkLst>
          <pc:docMk/>
          <pc:sldMk cId="1587634768" sldId="267"/>
        </pc:sldMkLst>
      </pc:sldChg>
      <pc:sldChg chg="addSp new mod modNotesTx">
        <pc:chgData name="Anneke Broers" userId="913c81b6f85b4dec" providerId="LiveId" clId="{1BCA5C47-E56A-4C80-A1AE-A9A1DCB4F922}" dt="2024-06-04T05:25:56.343" v="3697" actId="20577"/>
        <pc:sldMkLst>
          <pc:docMk/>
          <pc:sldMk cId="3284691476" sldId="268"/>
        </pc:sldMkLst>
      </pc:sldChg>
      <pc:sldChg chg="addSp delSp modSp new mod ord modNotesTx">
        <pc:chgData name="Anneke Broers" userId="913c81b6f85b4dec" providerId="LiveId" clId="{1BCA5C47-E56A-4C80-A1AE-A9A1DCB4F922}" dt="2024-06-04T06:36:45.656" v="3962" actId="1076"/>
        <pc:sldMkLst>
          <pc:docMk/>
          <pc:sldMk cId="4237821871" sldId="269"/>
        </pc:sldMkLst>
      </pc:sldChg>
      <pc:sldChg chg="addSp new mod ord">
        <pc:chgData name="Anneke Broers" userId="913c81b6f85b4dec" providerId="LiveId" clId="{1BCA5C47-E56A-4C80-A1AE-A9A1DCB4F922}" dt="2024-06-04T05:32:52.901" v="3847"/>
        <pc:sldMkLst>
          <pc:docMk/>
          <pc:sldMk cId="1223971320" sldId="270"/>
        </pc:sldMkLst>
      </pc:sldChg>
      <pc:sldChg chg="addSp modSp new mod">
        <pc:chgData name="Anneke Broers" userId="913c81b6f85b4dec" providerId="LiveId" clId="{1BCA5C47-E56A-4C80-A1AE-A9A1DCB4F922}" dt="2024-06-04T05:24:30.350" v="3641" actId="14100"/>
        <pc:sldMkLst>
          <pc:docMk/>
          <pc:sldMk cId="2992880492" sldId="271"/>
        </pc:sldMkLst>
      </pc:sldChg>
      <pc:sldChg chg="addSp modSp new mod modNotesTx">
        <pc:chgData name="Anneke Broers" userId="913c81b6f85b4dec" providerId="LiveId" clId="{1BCA5C47-E56A-4C80-A1AE-A9A1DCB4F922}" dt="2024-06-04T06:38:01.735" v="3964" actId="1036"/>
        <pc:sldMkLst>
          <pc:docMk/>
          <pc:sldMk cId="2148928423" sldId="272"/>
        </pc:sldMkLst>
      </pc:sldChg>
      <pc:sldChg chg="addSp new del mod">
        <pc:chgData name="Anneke Broers" userId="913c81b6f85b4dec" providerId="LiveId" clId="{1BCA5C47-E56A-4C80-A1AE-A9A1DCB4F922}" dt="2024-06-04T05:43:26.343" v="3854" actId="2696"/>
        <pc:sldMkLst>
          <pc:docMk/>
          <pc:sldMk cId="1814791121" sldId="273"/>
        </pc:sldMkLst>
      </pc:sldChg>
      <pc:sldChg chg="ord">
        <pc:chgData name="Anneke Broers" userId="913c81b6f85b4dec" providerId="LiveId" clId="{1BCA5C47-E56A-4C80-A1AE-A9A1DCB4F922}" dt="2024-06-04T06:43:07.799" v="3970"/>
        <pc:sldMkLst>
          <pc:docMk/>
          <pc:sldMk cId="1826139201" sldId="273"/>
        </pc:sldMkLst>
      </pc:sldChg>
      <pc:sldChg chg="addSp new del mod">
        <pc:chgData name="Anneke Broers" userId="913c81b6f85b4dec" providerId="LiveId" clId="{1BCA5C47-E56A-4C80-A1AE-A9A1DCB4F922}" dt="2024-06-04T05:44:41.894" v="3855" actId="2696"/>
        <pc:sldMkLst>
          <pc:docMk/>
          <pc:sldMk cId="1897588922" sldId="274"/>
        </pc:sldMkLst>
      </pc:sldChg>
      <pc:sldChg chg="addSp new del mod">
        <pc:chgData name="Anneke Broers" userId="913c81b6f85b4dec" providerId="LiveId" clId="{1BCA5C47-E56A-4C80-A1AE-A9A1DCB4F922}" dt="2024-06-04T06:38:39.422" v="3965" actId="47"/>
        <pc:sldMkLst>
          <pc:docMk/>
          <pc:sldMk cId="1017278159" sldId="275"/>
        </pc:sldMkLst>
      </pc:sldChg>
      <pc:sldChg chg="addSp modSp new mod ord modNotesTx">
        <pc:chgData name="Anneke Broers" userId="913c81b6f85b4dec" providerId="LiveId" clId="{1BCA5C47-E56A-4C80-A1AE-A9A1DCB4F922}" dt="2024-06-04T07:18:56.731" v="4183" actId="20577"/>
        <pc:sldMkLst>
          <pc:docMk/>
          <pc:sldMk cId="274887780" sldId="276"/>
        </pc:sldMkLst>
      </pc:sldChg>
      <pc:sldChg chg="modSp new mod modNotesTx">
        <pc:chgData name="Anneke Broers" userId="913c81b6f85b4dec" providerId="LiveId" clId="{1BCA5C47-E56A-4C80-A1AE-A9A1DCB4F922}" dt="2024-06-04T12:40:48.546" v="4378" actId="20577"/>
        <pc:sldMkLst>
          <pc:docMk/>
          <pc:sldMk cId="774398119" sldId="277"/>
        </pc:sldMkLst>
      </pc:sldChg>
      <pc:sldChg chg="addSp new mod ord modNotesTx">
        <pc:chgData name="Anneke Broers" userId="913c81b6f85b4dec" providerId="LiveId" clId="{1BCA5C47-E56A-4C80-A1AE-A9A1DCB4F922}" dt="2024-06-04T08:48:54.360" v="4266"/>
        <pc:sldMkLst>
          <pc:docMk/>
          <pc:sldMk cId="3050301013" sldId="278"/>
        </pc:sldMkLst>
      </pc:sldChg>
      <pc:sldChg chg="addSp modSp new mod ord modNotesTx">
        <pc:chgData name="Anneke Broers" userId="913c81b6f85b4dec" providerId="LiveId" clId="{1BCA5C47-E56A-4C80-A1AE-A9A1DCB4F922}" dt="2024-06-04T06:48:31.557" v="4021"/>
        <pc:sldMkLst>
          <pc:docMk/>
          <pc:sldMk cId="151236073" sldId="279"/>
        </pc:sldMkLst>
      </pc:sldChg>
      <pc:sldChg chg="addSp modSp new mod ord modNotesTx">
        <pc:chgData name="Anneke Broers" userId="913c81b6f85b4dec" providerId="LiveId" clId="{1BCA5C47-E56A-4C80-A1AE-A9A1DCB4F922}" dt="2024-06-04T06:48:19.232" v="4017"/>
        <pc:sldMkLst>
          <pc:docMk/>
          <pc:sldMk cId="3845286694" sldId="280"/>
        </pc:sldMkLst>
      </pc:sldChg>
      <pc:sldChg chg="addSp modSp new mod ord modNotesTx">
        <pc:chgData name="Anneke Broers" userId="913c81b6f85b4dec" providerId="LiveId" clId="{1BCA5C47-E56A-4C80-A1AE-A9A1DCB4F922}" dt="2024-06-04T06:48:26.298" v="4019"/>
        <pc:sldMkLst>
          <pc:docMk/>
          <pc:sldMk cId="1859816019" sldId="281"/>
        </pc:sldMkLst>
      </pc:sldChg>
      <pc:sldChg chg="addSp delSp modSp new mod modNotesTx">
        <pc:chgData name="Anneke Broers" userId="913c81b6f85b4dec" providerId="LiveId" clId="{1BCA5C47-E56A-4C80-A1AE-A9A1DCB4F922}" dt="2024-06-04T12:32:44.887" v="4278" actId="20577"/>
        <pc:sldMkLst>
          <pc:docMk/>
          <pc:sldMk cId="1505815777" sldId="282"/>
        </pc:sldMkLst>
      </pc:sldChg>
      <pc:sldChg chg="addSp delSp modSp new mod modNotesTx">
        <pc:chgData name="Anneke Broers" userId="913c81b6f85b4dec" providerId="LiveId" clId="{1BCA5C47-E56A-4C80-A1AE-A9A1DCB4F922}" dt="2024-06-01T16:07:02.694" v="2835" actId="20577"/>
        <pc:sldMkLst>
          <pc:docMk/>
          <pc:sldMk cId="2886712009" sldId="283"/>
        </pc:sldMkLst>
      </pc:sldChg>
      <pc:sldChg chg="addSp new mod ord modNotesTx">
        <pc:chgData name="Anneke Broers" userId="913c81b6f85b4dec" providerId="LiveId" clId="{1BCA5C47-E56A-4C80-A1AE-A9A1DCB4F922}" dt="2024-06-04T05:38:53.230" v="3851"/>
        <pc:sldMkLst>
          <pc:docMk/>
          <pc:sldMk cId="1854876130" sldId="284"/>
        </pc:sldMkLst>
      </pc:sldChg>
      <pc:sldChg chg="addSp new mod modNotesTx">
        <pc:chgData name="Anneke Broers" userId="913c81b6f85b4dec" providerId="LiveId" clId="{1BCA5C47-E56A-4C80-A1AE-A9A1DCB4F922}" dt="2024-06-01T16:08:56.066" v="2909" actId="20577"/>
        <pc:sldMkLst>
          <pc:docMk/>
          <pc:sldMk cId="1503622893" sldId="285"/>
        </pc:sldMkLst>
      </pc:sldChg>
      <pc:sldChg chg="ord">
        <pc:chgData name="Anneke Broers" userId="913c81b6f85b4dec" providerId="LiveId" clId="{1BCA5C47-E56A-4C80-A1AE-A9A1DCB4F922}" dt="2024-06-04T06:48:40.118" v="4023"/>
        <pc:sldMkLst>
          <pc:docMk/>
          <pc:sldMk cId="1166783622" sldId="286"/>
        </pc:sldMkLst>
      </pc:sldChg>
      <pc:sldChg chg="addSp modSp new del mod">
        <pc:chgData name="Anneke Broers" userId="913c81b6f85b4dec" providerId="LiveId" clId="{1BCA5C47-E56A-4C80-A1AE-A9A1DCB4F922}" dt="2024-06-04T06:41:42.917" v="3966" actId="2696"/>
        <pc:sldMkLst>
          <pc:docMk/>
          <pc:sldMk cId="3826572384" sldId="286"/>
        </pc:sldMkLst>
      </pc:sldChg>
      <pc:sldChg chg="addSp delSp modSp new del mod">
        <pc:chgData name="Anneke Broers" userId="913c81b6f85b4dec" providerId="LiveId" clId="{1BCA5C47-E56A-4C80-A1AE-A9A1DCB4F922}" dt="2024-06-04T06:42:34.142" v="3968" actId="2696"/>
        <pc:sldMkLst>
          <pc:docMk/>
          <pc:sldMk cId="2033274340" sldId="287"/>
        </pc:sldMkLst>
      </pc:sldChg>
      <pc:sldChg chg="ord">
        <pc:chgData name="Anneke Broers" userId="913c81b6f85b4dec" providerId="LiveId" clId="{1BCA5C47-E56A-4C80-A1AE-A9A1DCB4F922}" dt="2024-06-04T06:46:29.365" v="4013"/>
        <pc:sldMkLst>
          <pc:docMk/>
          <pc:sldMk cId="4236321036" sldId="287"/>
        </pc:sldMkLst>
      </pc:sldChg>
      <pc:sldChg chg="ord">
        <pc:chgData name="Anneke Broers" userId="913c81b6f85b4dec" providerId="LiveId" clId="{1BCA5C47-E56A-4C80-A1AE-A9A1DCB4F922}" dt="2024-06-04T06:46:25.805" v="4011"/>
        <pc:sldMkLst>
          <pc:docMk/>
          <pc:sldMk cId="712169560" sldId="288"/>
        </pc:sldMkLst>
      </pc:sldChg>
      <pc:sldChg chg="addSp new del mod modNotesTx">
        <pc:chgData name="Anneke Broers" userId="913c81b6f85b4dec" providerId="LiveId" clId="{1BCA5C47-E56A-4C80-A1AE-A9A1DCB4F922}" dt="2024-06-04T06:42:16.857" v="3967" actId="2696"/>
        <pc:sldMkLst>
          <pc:docMk/>
          <pc:sldMk cId="4111355044" sldId="288"/>
        </pc:sldMkLst>
      </pc:sldChg>
      <pc:sldChg chg="addSp new mod">
        <pc:chgData name="Anneke Broers" userId="913c81b6f85b4dec" providerId="LiveId" clId="{1BCA5C47-E56A-4C80-A1AE-A9A1DCB4F922}" dt="2024-06-01T16:28:28.008" v="2927" actId="22"/>
        <pc:sldMkLst>
          <pc:docMk/>
          <pc:sldMk cId="2868938625" sldId="289"/>
        </pc:sldMkLst>
      </pc:sldChg>
      <pc:sldChg chg="addSp modSp new mod">
        <pc:chgData name="Anneke Broers" userId="913c81b6f85b4dec" providerId="LiveId" clId="{1BCA5C47-E56A-4C80-A1AE-A9A1DCB4F922}" dt="2024-06-01T16:31:02.163" v="2932" actId="14100"/>
        <pc:sldMkLst>
          <pc:docMk/>
          <pc:sldMk cId="561916808" sldId="290"/>
        </pc:sldMkLst>
      </pc:sldChg>
      <pc:sldChg chg="addSp modSp new mod">
        <pc:chgData name="Anneke Broers" userId="913c81b6f85b4dec" providerId="LiveId" clId="{1BCA5C47-E56A-4C80-A1AE-A9A1DCB4F922}" dt="2024-06-01T16:33:07.716" v="2936" actId="14100"/>
        <pc:sldMkLst>
          <pc:docMk/>
          <pc:sldMk cId="4126246324" sldId="291"/>
        </pc:sldMkLst>
      </pc:sldChg>
      <pc:sldChg chg="addSp modSp new mod">
        <pc:chgData name="Anneke Broers" userId="913c81b6f85b4dec" providerId="LiveId" clId="{1BCA5C47-E56A-4C80-A1AE-A9A1DCB4F922}" dt="2024-06-01T16:35:40.930" v="2941" actId="14100"/>
        <pc:sldMkLst>
          <pc:docMk/>
          <pc:sldMk cId="2674598483" sldId="292"/>
        </pc:sldMkLst>
      </pc:sldChg>
      <pc:sldChg chg="addSp new del mod">
        <pc:chgData name="Anneke Broers" userId="913c81b6f85b4dec" providerId="LiveId" clId="{1BCA5C47-E56A-4C80-A1AE-A9A1DCB4F922}" dt="2024-06-04T07:18:23.286" v="4172" actId="47"/>
        <pc:sldMkLst>
          <pc:docMk/>
          <pc:sldMk cId="2923604702" sldId="293"/>
        </pc:sldMkLst>
      </pc:sldChg>
      <pc:sldChg chg="addSp modSp new mod">
        <pc:chgData name="Anneke Broers" userId="913c81b6f85b4dec" providerId="LiveId" clId="{1BCA5C47-E56A-4C80-A1AE-A9A1DCB4F922}" dt="2024-06-01T16:47:26.366" v="2948" actId="14100"/>
        <pc:sldMkLst>
          <pc:docMk/>
          <pc:sldMk cId="2888747107" sldId="294"/>
        </pc:sldMkLst>
      </pc:sldChg>
      <pc:sldChg chg="addSp modSp new mod">
        <pc:chgData name="Anneke Broers" userId="913c81b6f85b4dec" providerId="LiveId" clId="{1BCA5C47-E56A-4C80-A1AE-A9A1DCB4F922}" dt="2024-06-01T16:52:36.659" v="2951" actId="1076"/>
        <pc:sldMkLst>
          <pc:docMk/>
          <pc:sldMk cId="1095574693" sldId="295"/>
        </pc:sldMkLst>
      </pc:sldChg>
      <pc:sldChg chg="addSp modSp new del mod">
        <pc:chgData name="Anneke Broers" userId="913c81b6f85b4dec" providerId="LiveId" clId="{1BCA5C47-E56A-4C80-A1AE-A9A1DCB4F922}" dt="2024-06-04T05:45:14.933" v="3856" actId="2696"/>
        <pc:sldMkLst>
          <pc:docMk/>
          <pc:sldMk cId="3623224714" sldId="296"/>
        </pc:sldMkLst>
      </pc:sldChg>
      <pc:sldChg chg="addSp delSp modSp new mod">
        <pc:chgData name="Anneke Broers" userId="913c81b6f85b4dec" providerId="LiveId" clId="{1BCA5C47-E56A-4C80-A1AE-A9A1DCB4F922}" dt="2024-06-04T05:53:57.448" v="3908" actId="962"/>
        <pc:sldMkLst>
          <pc:docMk/>
          <pc:sldMk cId="1907665497" sldId="297"/>
        </pc:sldMkLst>
      </pc:sldChg>
      <pc:sldChg chg="addSp modSp new del mod">
        <pc:chgData name="Anneke Broers" userId="913c81b6f85b4dec" providerId="LiveId" clId="{1BCA5C47-E56A-4C80-A1AE-A9A1DCB4F922}" dt="2024-06-04T06:26:34.543" v="3926" actId="47"/>
        <pc:sldMkLst>
          <pc:docMk/>
          <pc:sldMk cId="3778760208" sldId="298"/>
        </pc:sldMkLst>
      </pc:sldChg>
      <pc:sldChg chg="addSp delSp modSp new mod modNotesTx">
        <pc:chgData name="Anneke Broers" userId="913c81b6f85b4dec" providerId="LiveId" clId="{1BCA5C47-E56A-4C80-A1AE-A9A1DCB4F922}" dt="2024-06-04T07:12:50.439" v="4106"/>
        <pc:sldMkLst>
          <pc:docMk/>
          <pc:sldMk cId="3924435211" sldId="299"/>
        </pc:sldMkLst>
      </pc:sldChg>
      <pc:sldChg chg="del">
        <pc:chgData name="Anneke Broers" userId="913c81b6f85b4dec" providerId="LiveId" clId="{1BCA5C47-E56A-4C80-A1AE-A9A1DCB4F922}" dt="2024-06-04T08:48:49.404" v="4264" actId="47"/>
        <pc:sldMkLst>
          <pc:docMk/>
          <pc:sldMk cId="4128001024" sldId="300"/>
        </pc:sldMkLst>
      </pc:sldChg>
    </pc:docChg>
  </pc:docChgLst>
  <pc:docChgLst>
    <pc:chgData name="Luuk Vermei" userId="dc5dd455c796d51f" providerId="LiveId" clId="{9F41620C-3A78-4B60-992D-E126EDB28DBE}"/>
    <pc:docChg chg="undo custSel addSld delSld modSld sldOrd modSection">
      <pc:chgData name="Luuk Vermei" userId="dc5dd455c796d51f" providerId="LiveId" clId="{9F41620C-3A78-4B60-992D-E126EDB28DBE}" dt="2025-03-25T08:09:48.495" v="8227" actId="207"/>
      <pc:docMkLst>
        <pc:docMk/>
      </pc:docMkLst>
      <pc:sldChg chg="addSp delSp modSp del mod">
        <pc:chgData name="Luuk Vermei" userId="dc5dd455c796d51f" providerId="LiveId" clId="{9F41620C-3A78-4B60-992D-E126EDB28DBE}" dt="2025-02-25T07:55:55.680" v="641" actId="47"/>
        <pc:sldMkLst>
          <pc:docMk/>
          <pc:sldMk cId="423220321" sldId="256"/>
        </pc:sldMkLst>
      </pc:sldChg>
      <pc:sldChg chg="del">
        <pc:chgData name="Luuk Vermei" userId="dc5dd455c796d51f" providerId="LiveId" clId="{9F41620C-3A78-4B60-992D-E126EDB28DBE}" dt="2025-02-25T07:59:58.532" v="680" actId="47"/>
        <pc:sldMkLst>
          <pc:docMk/>
          <pc:sldMk cId="1109710949" sldId="257"/>
        </pc:sldMkLst>
      </pc:sldChg>
      <pc:sldChg chg="modSp del mod modNotesTx">
        <pc:chgData name="Luuk Vermei" userId="dc5dd455c796d51f" providerId="LiveId" clId="{9F41620C-3A78-4B60-992D-E126EDB28DBE}" dt="2025-02-25T11:47:57.501" v="757" actId="47"/>
        <pc:sldMkLst>
          <pc:docMk/>
          <pc:sldMk cId="1319762604" sldId="258"/>
        </pc:sldMkLst>
      </pc:sldChg>
      <pc:sldChg chg="del">
        <pc:chgData name="Luuk Vermei" userId="dc5dd455c796d51f" providerId="LiveId" clId="{9F41620C-3A78-4B60-992D-E126EDB28DBE}" dt="2025-03-04T09:39:25.772" v="4047" actId="47"/>
        <pc:sldMkLst>
          <pc:docMk/>
          <pc:sldMk cId="3251993795" sldId="260"/>
        </pc:sldMkLst>
      </pc:sldChg>
      <pc:sldChg chg="del">
        <pc:chgData name="Luuk Vermei" userId="dc5dd455c796d51f" providerId="LiveId" clId="{9F41620C-3A78-4B60-992D-E126EDB28DBE}" dt="2025-03-04T09:43:50.080" v="4468" actId="47"/>
        <pc:sldMkLst>
          <pc:docMk/>
          <pc:sldMk cId="1033029279" sldId="263"/>
        </pc:sldMkLst>
      </pc:sldChg>
      <pc:sldChg chg="modSp del mod">
        <pc:chgData name="Luuk Vermei" userId="dc5dd455c796d51f" providerId="LiveId" clId="{9F41620C-3A78-4B60-992D-E126EDB28DBE}" dt="2025-02-25T08:00:31.569" v="715" actId="47"/>
        <pc:sldMkLst>
          <pc:docMk/>
          <pc:sldMk cId="1107183165" sldId="264"/>
        </pc:sldMkLst>
      </pc:sldChg>
      <pc:sldChg chg="del">
        <pc:chgData name="Luuk Vermei" userId="dc5dd455c796d51f" providerId="LiveId" clId="{9F41620C-3A78-4B60-992D-E126EDB28DBE}" dt="2025-03-04T09:20:10.448" v="2245" actId="47"/>
        <pc:sldMkLst>
          <pc:docMk/>
          <pc:sldMk cId="1237875964" sldId="265"/>
        </pc:sldMkLst>
      </pc:sldChg>
      <pc:sldChg chg="del">
        <pc:chgData name="Luuk Vermei" userId="dc5dd455c796d51f" providerId="LiveId" clId="{9F41620C-3A78-4B60-992D-E126EDB28DBE}" dt="2025-02-25T09:29:27.835" v="741" actId="47"/>
        <pc:sldMkLst>
          <pc:docMk/>
          <pc:sldMk cId="682956774" sldId="266"/>
        </pc:sldMkLst>
      </pc:sldChg>
      <pc:sldChg chg="del">
        <pc:chgData name="Luuk Vermei" userId="dc5dd455c796d51f" providerId="LiveId" clId="{9F41620C-3A78-4B60-992D-E126EDB28DBE}" dt="2025-02-25T12:21:03.942" v="1899" actId="47"/>
        <pc:sldMkLst>
          <pc:docMk/>
          <pc:sldMk cId="1587634768" sldId="267"/>
        </pc:sldMkLst>
      </pc:sldChg>
      <pc:sldChg chg="addSp delSp modSp del mod">
        <pc:chgData name="Luuk Vermei" userId="dc5dd455c796d51f" providerId="LiveId" clId="{9F41620C-3A78-4B60-992D-E126EDB28DBE}" dt="2025-02-25T08:00:58.273" v="722" actId="47"/>
        <pc:sldMkLst>
          <pc:docMk/>
          <pc:sldMk cId="3284691476" sldId="268"/>
        </pc:sldMkLst>
      </pc:sldChg>
      <pc:sldChg chg="del">
        <pc:chgData name="Luuk Vermei" userId="dc5dd455c796d51f" providerId="LiveId" clId="{9F41620C-3A78-4B60-992D-E126EDB28DBE}" dt="2025-02-25T07:52:54.453" v="511" actId="47"/>
        <pc:sldMkLst>
          <pc:docMk/>
          <pc:sldMk cId="4237821871" sldId="269"/>
        </pc:sldMkLst>
      </pc:sldChg>
      <pc:sldChg chg="modSp del mod">
        <pc:chgData name="Luuk Vermei" userId="dc5dd455c796d51f" providerId="LiveId" clId="{9F41620C-3A78-4B60-992D-E126EDB28DBE}" dt="2025-02-25T11:54:18.245" v="1529" actId="47"/>
        <pc:sldMkLst>
          <pc:docMk/>
          <pc:sldMk cId="1223971320" sldId="270"/>
        </pc:sldMkLst>
      </pc:sldChg>
      <pc:sldChg chg="addSp delSp modSp del mod">
        <pc:chgData name="Luuk Vermei" userId="dc5dd455c796d51f" providerId="LiveId" clId="{9F41620C-3A78-4B60-992D-E126EDB28DBE}" dt="2025-02-25T11:50:19.554" v="806" actId="47"/>
        <pc:sldMkLst>
          <pc:docMk/>
          <pc:sldMk cId="2992880492" sldId="271"/>
        </pc:sldMkLst>
      </pc:sldChg>
      <pc:sldChg chg="del">
        <pc:chgData name="Luuk Vermei" userId="dc5dd455c796d51f" providerId="LiveId" clId="{9F41620C-3A78-4B60-992D-E126EDB28DBE}" dt="2025-02-25T11:58:38.463" v="1571" actId="47"/>
        <pc:sldMkLst>
          <pc:docMk/>
          <pc:sldMk cId="2148928423" sldId="272"/>
        </pc:sldMkLst>
      </pc:sldChg>
      <pc:sldChg chg="del">
        <pc:chgData name="Luuk Vermei" userId="dc5dd455c796d51f" providerId="LiveId" clId="{9F41620C-3A78-4B60-992D-E126EDB28DBE}" dt="2025-03-04T09:42:44.261" v="4416" actId="47"/>
        <pc:sldMkLst>
          <pc:docMk/>
          <pc:sldMk cId="1826139201" sldId="273"/>
        </pc:sldMkLst>
      </pc:sldChg>
      <pc:sldChg chg="del">
        <pc:chgData name="Luuk Vermei" userId="dc5dd455c796d51f" providerId="LiveId" clId="{9F41620C-3A78-4B60-992D-E126EDB28DBE}" dt="2025-03-04T09:44:20.573" v="4485" actId="47"/>
        <pc:sldMkLst>
          <pc:docMk/>
          <pc:sldMk cId="1042363970" sldId="274"/>
        </pc:sldMkLst>
      </pc:sldChg>
      <pc:sldChg chg="del">
        <pc:chgData name="Luuk Vermei" userId="dc5dd455c796d51f" providerId="LiveId" clId="{9F41620C-3A78-4B60-992D-E126EDB28DBE}" dt="2025-03-04T09:26:23.830" v="3839" actId="47"/>
        <pc:sldMkLst>
          <pc:docMk/>
          <pc:sldMk cId="274887780" sldId="276"/>
        </pc:sldMkLst>
      </pc:sldChg>
      <pc:sldChg chg="del">
        <pc:chgData name="Luuk Vermei" userId="dc5dd455c796d51f" providerId="LiveId" clId="{9F41620C-3A78-4B60-992D-E126EDB28DBE}" dt="2025-03-04T12:09:22.943" v="4717" actId="47"/>
        <pc:sldMkLst>
          <pc:docMk/>
          <pc:sldMk cId="774398119" sldId="277"/>
        </pc:sldMkLst>
      </pc:sldChg>
      <pc:sldChg chg="del">
        <pc:chgData name="Luuk Vermei" userId="dc5dd455c796d51f" providerId="LiveId" clId="{9F41620C-3A78-4B60-992D-E126EDB28DBE}" dt="2025-03-04T11:49:04.172" v="4524" actId="47"/>
        <pc:sldMkLst>
          <pc:docMk/>
          <pc:sldMk cId="3050301013" sldId="278"/>
        </pc:sldMkLst>
      </pc:sldChg>
      <pc:sldChg chg="del">
        <pc:chgData name="Luuk Vermei" userId="dc5dd455c796d51f" providerId="LiveId" clId="{9F41620C-3A78-4B60-992D-E126EDB28DBE}" dt="2025-03-04T11:50:07.511" v="4541" actId="47"/>
        <pc:sldMkLst>
          <pc:docMk/>
          <pc:sldMk cId="151236073" sldId="279"/>
        </pc:sldMkLst>
      </pc:sldChg>
      <pc:sldChg chg="del">
        <pc:chgData name="Luuk Vermei" userId="dc5dd455c796d51f" providerId="LiveId" clId="{9F41620C-3A78-4B60-992D-E126EDB28DBE}" dt="2025-03-04T11:49:27.282" v="4529" actId="47"/>
        <pc:sldMkLst>
          <pc:docMk/>
          <pc:sldMk cId="3845286694" sldId="280"/>
        </pc:sldMkLst>
      </pc:sldChg>
      <pc:sldChg chg="del">
        <pc:chgData name="Luuk Vermei" userId="dc5dd455c796d51f" providerId="LiveId" clId="{9F41620C-3A78-4B60-992D-E126EDB28DBE}" dt="2025-03-04T11:49:48.041" v="4536" actId="47"/>
        <pc:sldMkLst>
          <pc:docMk/>
          <pc:sldMk cId="1859816019" sldId="281"/>
        </pc:sldMkLst>
      </pc:sldChg>
      <pc:sldChg chg="del">
        <pc:chgData name="Luuk Vermei" userId="dc5dd455c796d51f" providerId="LiveId" clId="{9F41620C-3A78-4B60-992D-E126EDB28DBE}" dt="2025-03-04T12:09:24.806" v="4718" actId="47"/>
        <pc:sldMkLst>
          <pc:docMk/>
          <pc:sldMk cId="1505815777" sldId="282"/>
        </pc:sldMkLst>
      </pc:sldChg>
      <pc:sldChg chg="del modNotesTx">
        <pc:chgData name="Luuk Vermei" userId="dc5dd455c796d51f" providerId="LiveId" clId="{9F41620C-3A78-4B60-992D-E126EDB28DBE}" dt="2025-02-25T12:17:39.380" v="1736" actId="47"/>
        <pc:sldMkLst>
          <pc:docMk/>
          <pc:sldMk cId="2886712009" sldId="283"/>
        </pc:sldMkLst>
      </pc:sldChg>
      <pc:sldChg chg="del">
        <pc:chgData name="Luuk Vermei" userId="dc5dd455c796d51f" providerId="LiveId" clId="{9F41620C-3A78-4B60-992D-E126EDB28DBE}" dt="2025-02-25T12:21:27.196" v="1903" actId="47"/>
        <pc:sldMkLst>
          <pc:docMk/>
          <pc:sldMk cId="1854876130" sldId="284"/>
        </pc:sldMkLst>
      </pc:sldChg>
      <pc:sldChg chg="modSp del mod">
        <pc:chgData name="Luuk Vermei" userId="dc5dd455c796d51f" providerId="LiveId" clId="{9F41620C-3A78-4B60-992D-E126EDB28DBE}" dt="2025-02-25T12:36:18.321" v="2201" actId="47"/>
        <pc:sldMkLst>
          <pc:docMk/>
          <pc:sldMk cId="1503622893" sldId="285"/>
        </pc:sldMkLst>
      </pc:sldChg>
      <pc:sldChg chg="del">
        <pc:chgData name="Luuk Vermei" userId="dc5dd455c796d51f" providerId="LiveId" clId="{9F41620C-3A78-4B60-992D-E126EDB28DBE}" dt="2025-03-04T12:08:06.203" v="4688" actId="47"/>
        <pc:sldMkLst>
          <pc:docMk/>
          <pc:sldMk cId="1166783622" sldId="286"/>
        </pc:sldMkLst>
      </pc:sldChg>
      <pc:sldChg chg="del">
        <pc:chgData name="Luuk Vermei" userId="dc5dd455c796d51f" providerId="LiveId" clId="{9F41620C-3A78-4B60-992D-E126EDB28DBE}" dt="2025-03-04T12:09:14.513" v="4716" actId="47"/>
        <pc:sldMkLst>
          <pc:docMk/>
          <pc:sldMk cId="4236321036" sldId="287"/>
        </pc:sldMkLst>
      </pc:sldChg>
      <pc:sldChg chg="del">
        <pc:chgData name="Luuk Vermei" userId="dc5dd455c796d51f" providerId="LiveId" clId="{9F41620C-3A78-4B60-992D-E126EDB28DBE}" dt="2025-03-04T12:09:04.108" v="4713" actId="47"/>
        <pc:sldMkLst>
          <pc:docMk/>
          <pc:sldMk cId="712169560" sldId="288"/>
        </pc:sldMkLst>
      </pc:sldChg>
      <pc:sldChg chg="add del">
        <pc:chgData name="Luuk Vermei" userId="dc5dd455c796d51f" providerId="LiveId" clId="{9F41620C-3A78-4B60-992D-E126EDB28DBE}" dt="2025-03-04T09:18:18.469" v="2212" actId="47"/>
        <pc:sldMkLst>
          <pc:docMk/>
          <pc:sldMk cId="2868938625" sldId="289"/>
        </pc:sldMkLst>
      </pc:sldChg>
      <pc:sldChg chg="del">
        <pc:chgData name="Luuk Vermei" userId="dc5dd455c796d51f" providerId="LiveId" clId="{9F41620C-3A78-4B60-992D-E126EDB28DBE}" dt="2025-03-04T09:18:26.775" v="2215" actId="47"/>
        <pc:sldMkLst>
          <pc:docMk/>
          <pc:sldMk cId="561916808" sldId="290"/>
        </pc:sldMkLst>
      </pc:sldChg>
      <pc:sldChg chg="del">
        <pc:chgData name="Luuk Vermei" userId="dc5dd455c796d51f" providerId="LiveId" clId="{9F41620C-3A78-4B60-992D-E126EDB28DBE}" dt="2025-03-04T09:18:30.313" v="2217" actId="47"/>
        <pc:sldMkLst>
          <pc:docMk/>
          <pc:sldMk cId="4126246324" sldId="291"/>
        </pc:sldMkLst>
      </pc:sldChg>
      <pc:sldChg chg="del">
        <pc:chgData name="Luuk Vermei" userId="dc5dd455c796d51f" providerId="LiveId" clId="{9F41620C-3A78-4B60-992D-E126EDB28DBE}" dt="2025-03-04T09:18:46.442" v="2220" actId="47"/>
        <pc:sldMkLst>
          <pc:docMk/>
          <pc:sldMk cId="2674598483" sldId="292"/>
        </pc:sldMkLst>
      </pc:sldChg>
      <pc:sldChg chg="del">
        <pc:chgData name="Luuk Vermei" userId="dc5dd455c796d51f" providerId="LiveId" clId="{9F41620C-3A78-4B60-992D-E126EDB28DBE}" dt="2025-03-04T09:24:19.441" v="3372" actId="47"/>
        <pc:sldMkLst>
          <pc:docMk/>
          <pc:sldMk cId="2888747107" sldId="294"/>
        </pc:sldMkLst>
      </pc:sldChg>
      <pc:sldChg chg="del">
        <pc:chgData name="Luuk Vermei" userId="dc5dd455c796d51f" providerId="LiveId" clId="{9F41620C-3A78-4B60-992D-E126EDB28DBE}" dt="2025-03-04T09:37:47.347" v="4035" actId="47"/>
        <pc:sldMkLst>
          <pc:docMk/>
          <pc:sldMk cId="1095574693" sldId="295"/>
        </pc:sldMkLst>
      </pc:sldChg>
      <pc:sldChg chg="del">
        <pc:chgData name="Luuk Vermei" userId="dc5dd455c796d51f" providerId="LiveId" clId="{9F41620C-3A78-4B60-992D-E126EDB28DBE}" dt="2025-03-04T11:48:16.807" v="4498" actId="47"/>
        <pc:sldMkLst>
          <pc:docMk/>
          <pc:sldMk cId="227887143" sldId="296"/>
        </pc:sldMkLst>
      </pc:sldChg>
      <pc:sldChg chg="del">
        <pc:chgData name="Luuk Vermei" userId="dc5dd455c796d51f" providerId="LiveId" clId="{9F41620C-3A78-4B60-992D-E126EDB28DBE}" dt="2025-03-04T09:40:04.073" v="4079" actId="47"/>
        <pc:sldMkLst>
          <pc:docMk/>
          <pc:sldMk cId="1907665497" sldId="297"/>
        </pc:sldMkLst>
      </pc:sldChg>
      <pc:sldChg chg="del">
        <pc:chgData name="Luuk Vermei" userId="dc5dd455c796d51f" providerId="LiveId" clId="{9F41620C-3A78-4B60-992D-E126EDB28DBE}" dt="2025-02-25T07:56:35.349" v="648" actId="47"/>
        <pc:sldMkLst>
          <pc:docMk/>
          <pc:sldMk cId="3924435211" sldId="299"/>
        </pc:sldMkLst>
      </pc:sldChg>
      <pc:sldChg chg="addSp delSp modSp new del mod">
        <pc:chgData name="Luuk Vermei" userId="dc5dd455c796d51f" providerId="LiveId" clId="{9F41620C-3A78-4B60-992D-E126EDB28DBE}" dt="2025-02-25T11:54:25.163" v="1530" actId="47"/>
        <pc:sldMkLst>
          <pc:docMk/>
          <pc:sldMk cId="2610640481" sldId="300"/>
        </pc:sldMkLst>
      </pc:sldChg>
      <pc:sldChg chg="delSp modSp add del mod">
        <pc:chgData name="Luuk Vermei" userId="dc5dd455c796d51f" providerId="LiveId" clId="{9F41620C-3A78-4B60-992D-E126EDB28DBE}" dt="2025-02-25T07:28:04.282" v="11" actId="47"/>
        <pc:sldMkLst>
          <pc:docMk/>
          <pc:sldMk cId="3915431724" sldId="300"/>
        </pc:sldMkLst>
      </pc:sldChg>
      <pc:sldChg chg="addSp delSp modSp add del mod">
        <pc:chgData name="Luuk Vermei" userId="dc5dd455c796d51f" providerId="LiveId" clId="{9F41620C-3A78-4B60-992D-E126EDB28DBE}" dt="2025-02-25T09:22:20.976" v="727" actId="47"/>
        <pc:sldMkLst>
          <pc:docMk/>
          <pc:sldMk cId="514578294" sldId="301"/>
        </pc:sldMkLst>
      </pc:sldChg>
      <pc:sldChg chg="addSp delSp modSp add del mod ord">
        <pc:chgData name="Luuk Vermei" userId="dc5dd455c796d51f" providerId="LiveId" clId="{9F41620C-3A78-4B60-992D-E126EDB28DBE}" dt="2025-02-25T09:29:07.737" v="737" actId="47"/>
        <pc:sldMkLst>
          <pc:docMk/>
          <pc:sldMk cId="4004308851" sldId="302"/>
        </pc:sldMkLst>
      </pc:sldChg>
      <pc:sldChg chg="addSp delSp modSp add del mod ord modAnim">
        <pc:chgData name="Luuk Vermei" userId="dc5dd455c796d51f" providerId="LiveId" clId="{9F41620C-3A78-4B60-992D-E126EDB28DBE}" dt="2025-02-25T07:48:05.377" v="433" actId="47"/>
        <pc:sldMkLst>
          <pc:docMk/>
          <pc:sldMk cId="605619534" sldId="303"/>
        </pc:sldMkLst>
      </pc:sldChg>
      <pc:sldChg chg="addSp delSp modSp add mod ord modAnim modNotesTx">
        <pc:chgData name="Luuk Vermei" userId="dc5dd455c796d51f" providerId="LiveId" clId="{9F41620C-3A78-4B60-992D-E126EDB28DBE}" dt="2025-02-25T11:58:07.484" v="1566" actId="207"/>
        <pc:sldMkLst>
          <pc:docMk/>
          <pc:sldMk cId="3470817272" sldId="303"/>
        </pc:sldMkLst>
        <pc:spChg chg="add mod">
          <ac:chgData name="Luuk Vermei" userId="dc5dd455c796d51f" providerId="LiveId" clId="{9F41620C-3A78-4B60-992D-E126EDB28DBE}" dt="2025-02-25T07:48:49.131" v="443" actId="1076"/>
          <ac:spMkLst>
            <pc:docMk/>
            <pc:sldMk cId="3470817272" sldId="303"/>
            <ac:spMk id="3" creationId="{A9218A62-3449-43C1-7786-27900BA33E92}"/>
          </ac:spMkLst>
        </pc:spChg>
        <pc:spChg chg="add mod">
          <ac:chgData name="Luuk Vermei" userId="dc5dd455c796d51f" providerId="LiveId" clId="{9F41620C-3A78-4B60-992D-E126EDB28DBE}" dt="2025-02-25T11:50:32.269" v="808" actId="14100"/>
          <ac:spMkLst>
            <pc:docMk/>
            <pc:sldMk cId="3470817272" sldId="303"/>
            <ac:spMk id="4" creationId="{E595964F-0FE0-20A1-EB93-20B0A748BB66}"/>
          </ac:spMkLst>
        </pc:spChg>
        <pc:spChg chg="mod">
          <ac:chgData name="Luuk Vermei" userId="dc5dd455c796d51f" providerId="LiveId" clId="{9F41620C-3A78-4B60-992D-E126EDB28DBE}" dt="2025-02-25T07:50:08.819" v="480" actId="1076"/>
          <ac:spMkLst>
            <pc:docMk/>
            <pc:sldMk cId="3470817272" sldId="303"/>
            <ac:spMk id="5" creationId="{BE4F82F1-92D9-BABF-F9FB-5C760D0C0DE5}"/>
          </ac:spMkLst>
        </pc:spChg>
        <pc:spChg chg="add mod">
          <ac:chgData name="Luuk Vermei" userId="dc5dd455c796d51f" providerId="LiveId" clId="{9F41620C-3A78-4B60-992D-E126EDB28DBE}" dt="2025-02-25T07:50:47.144" v="484" actId="1076"/>
          <ac:spMkLst>
            <pc:docMk/>
            <pc:sldMk cId="3470817272" sldId="303"/>
            <ac:spMk id="12" creationId="{A218A905-8EBB-0468-E7C1-F03A2D6AE217}"/>
          </ac:spMkLst>
        </pc:spChg>
        <pc:spChg chg="add mod">
          <ac:chgData name="Luuk Vermei" userId="dc5dd455c796d51f" providerId="LiveId" clId="{9F41620C-3A78-4B60-992D-E126EDB28DBE}" dt="2025-02-25T07:50:51.139" v="485" actId="1076"/>
          <ac:spMkLst>
            <pc:docMk/>
            <pc:sldMk cId="3470817272" sldId="303"/>
            <ac:spMk id="14" creationId="{BE33B7DB-E8EA-ED39-6190-FB7C4A81C26E}"/>
          </ac:spMkLst>
        </pc:spChg>
        <pc:spChg chg="add mod">
          <ac:chgData name="Luuk Vermei" userId="dc5dd455c796d51f" providerId="LiveId" clId="{9F41620C-3A78-4B60-992D-E126EDB28DBE}" dt="2025-02-25T07:51:17.779" v="487" actId="1035"/>
          <ac:spMkLst>
            <pc:docMk/>
            <pc:sldMk cId="3470817272" sldId="303"/>
            <ac:spMk id="16" creationId="{BA1585CF-AB33-925B-6539-F5236C58AB69}"/>
          </ac:spMkLst>
        </pc:spChg>
        <pc:spChg chg="add mod">
          <ac:chgData name="Luuk Vermei" userId="dc5dd455c796d51f" providerId="LiveId" clId="{9F41620C-3A78-4B60-992D-E126EDB28DBE}" dt="2025-02-25T07:51:20.233" v="488" actId="1035"/>
          <ac:spMkLst>
            <pc:docMk/>
            <pc:sldMk cId="3470817272" sldId="303"/>
            <ac:spMk id="18" creationId="{0D5BE788-5187-EF4D-6C6E-033C00EDC1BB}"/>
          </ac:spMkLst>
        </pc:spChg>
        <pc:spChg chg="add mod">
          <ac:chgData name="Luuk Vermei" userId="dc5dd455c796d51f" providerId="LiveId" clId="{9F41620C-3A78-4B60-992D-E126EDB28DBE}" dt="2025-02-25T11:58:07.484" v="1566" actId="207"/>
          <ac:spMkLst>
            <pc:docMk/>
            <pc:sldMk cId="3470817272" sldId="303"/>
            <ac:spMk id="23" creationId="{9D941FC6-62EB-CEF4-9719-47740ACEEA00}"/>
          </ac:spMkLst>
        </pc:spChg>
        <pc:cxnChg chg="mod">
          <ac:chgData name="Luuk Vermei" userId="dc5dd455c796d51f" providerId="LiveId" clId="{9F41620C-3A78-4B60-992D-E126EDB28DBE}" dt="2025-02-25T07:50:08.819" v="480" actId="1076"/>
          <ac:cxnSpMkLst>
            <pc:docMk/>
            <pc:sldMk cId="3470817272" sldId="303"/>
            <ac:cxnSpMk id="19" creationId="{619C0E3E-491E-8C30-2098-06252072C390}"/>
          </ac:cxnSpMkLst>
        </pc:cxnChg>
        <pc:cxnChg chg="add mod">
          <ac:chgData name="Luuk Vermei" userId="dc5dd455c796d51f" providerId="LiveId" clId="{9F41620C-3A78-4B60-992D-E126EDB28DBE}" dt="2025-02-25T11:58:07.228" v="1565" actId="208"/>
          <ac:cxnSpMkLst>
            <pc:docMk/>
            <pc:sldMk cId="3470817272" sldId="303"/>
            <ac:cxnSpMk id="22" creationId="{D2B0DF2D-FE7F-A077-666C-05A2C09352FA}"/>
          </ac:cxnSpMkLst>
        </pc:cxnChg>
      </pc:sldChg>
      <pc:sldChg chg="new del">
        <pc:chgData name="Luuk Vermei" userId="dc5dd455c796d51f" providerId="LiveId" clId="{9F41620C-3A78-4B60-992D-E126EDB28DBE}" dt="2025-02-25T07:54:16.436" v="515" actId="47"/>
        <pc:sldMkLst>
          <pc:docMk/>
          <pc:sldMk cId="1012670488" sldId="304"/>
        </pc:sldMkLst>
      </pc:sldChg>
      <pc:sldChg chg="addSp delSp modSp add mod ord">
        <pc:chgData name="Luuk Vermei" userId="dc5dd455c796d51f" providerId="LiveId" clId="{9F41620C-3A78-4B60-992D-E126EDB28DBE}" dt="2025-03-04T13:57:09.586" v="5571" actId="27636"/>
        <pc:sldMkLst>
          <pc:docMk/>
          <pc:sldMk cId="1781098763" sldId="304"/>
        </pc:sldMkLst>
        <pc:spChg chg="add mod">
          <ac:chgData name="Luuk Vermei" userId="dc5dd455c796d51f" providerId="LiveId" clId="{9F41620C-3A78-4B60-992D-E126EDB28DBE}" dt="2025-03-04T13:56:45.220" v="5559" actId="20577"/>
          <ac:spMkLst>
            <pc:docMk/>
            <pc:sldMk cId="1781098763" sldId="304"/>
            <ac:spMk id="2" creationId="{460A17FB-B891-950E-5C57-C175616AEE42}"/>
          </ac:spMkLst>
        </pc:spChg>
        <pc:spChg chg="mod">
          <ac:chgData name="Luuk Vermei" userId="dc5dd455c796d51f" providerId="LiveId" clId="{9F41620C-3A78-4B60-992D-E126EDB28DBE}" dt="2025-03-04T13:57:09.586" v="5571" actId="27636"/>
          <ac:spMkLst>
            <pc:docMk/>
            <pc:sldMk cId="1781098763" sldId="304"/>
            <ac:spMk id="10" creationId="{420410F2-A25F-998A-E9DE-ADB67C8EBEA0}"/>
          </ac:spMkLst>
        </pc:spChg>
        <pc:spChg chg="mod">
          <ac:chgData name="Luuk Vermei" userId="dc5dd455c796d51f" providerId="LiveId" clId="{9F41620C-3A78-4B60-992D-E126EDB28DBE}" dt="2025-02-25T07:55:25.159" v="573" actId="20577"/>
          <ac:spMkLst>
            <pc:docMk/>
            <pc:sldMk cId="1781098763" sldId="304"/>
            <ac:spMk id="13" creationId="{7EB2B6E7-49AA-4F71-E493-22B8F6F5570E}"/>
          </ac:spMkLst>
        </pc:spChg>
      </pc:sldChg>
      <pc:sldChg chg="addSp delSp modSp add mod">
        <pc:chgData name="Luuk Vermei" userId="dc5dd455c796d51f" providerId="LiveId" clId="{9F41620C-3A78-4B60-992D-E126EDB28DBE}" dt="2025-02-25T07:56:32.068" v="647" actId="1076"/>
        <pc:sldMkLst>
          <pc:docMk/>
          <pc:sldMk cId="1873688136" sldId="305"/>
        </pc:sldMkLst>
        <pc:picChg chg="add mod">
          <ac:chgData name="Luuk Vermei" userId="dc5dd455c796d51f" providerId="LiveId" clId="{9F41620C-3A78-4B60-992D-E126EDB28DBE}" dt="2025-02-25T07:56:32.068" v="647" actId="1076"/>
          <ac:picMkLst>
            <pc:docMk/>
            <pc:sldMk cId="1873688136" sldId="305"/>
            <ac:picMk id="6" creationId="{44113B1C-45BC-CB76-AB8B-BDA905A80815}"/>
          </ac:picMkLst>
        </pc:picChg>
      </pc:sldChg>
      <pc:sldChg chg="addSp modSp add del mod">
        <pc:chgData name="Luuk Vermei" userId="dc5dd455c796d51f" providerId="LiveId" clId="{9F41620C-3A78-4B60-992D-E126EDB28DBE}" dt="2025-02-25T07:57:33.333" v="658" actId="47"/>
        <pc:sldMkLst>
          <pc:docMk/>
          <pc:sldMk cId="4049933132" sldId="306"/>
        </pc:sldMkLst>
      </pc:sldChg>
      <pc:sldChg chg="add del">
        <pc:chgData name="Luuk Vermei" userId="dc5dd455c796d51f" providerId="LiveId" clId="{9F41620C-3A78-4B60-992D-E126EDB28DBE}" dt="2025-02-25T07:59:50.974" v="679" actId="47"/>
        <pc:sldMkLst>
          <pc:docMk/>
          <pc:sldMk cId="3062537231" sldId="307"/>
        </pc:sldMkLst>
      </pc:sldChg>
      <pc:sldChg chg="addSp delSp modSp add del mod">
        <pc:chgData name="Luuk Vermei" userId="dc5dd455c796d51f" providerId="LiveId" clId="{9F41620C-3A78-4B60-992D-E126EDB28DBE}" dt="2025-03-11T19:32:21.623" v="5769" actId="47"/>
        <pc:sldMkLst>
          <pc:docMk/>
          <pc:sldMk cId="1201149655" sldId="308"/>
        </pc:sldMkLst>
      </pc:sldChg>
      <pc:sldChg chg="addSp delSp modSp add mod">
        <pc:chgData name="Luuk Vermei" userId="dc5dd455c796d51f" providerId="LiveId" clId="{9F41620C-3A78-4B60-992D-E126EDB28DBE}" dt="2025-03-11T19:32:29.970" v="5770" actId="1076"/>
        <pc:sldMkLst>
          <pc:docMk/>
          <pc:sldMk cId="1658973067" sldId="309"/>
        </pc:sldMkLst>
        <pc:spChg chg="add mod">
          <ac:chgData name="Luuk Vermei" userId="dc5dd455c796d51f" providerId="LiveId" clId="{9F41620C-3A78-4B60-992D-E126EDB28DBE}" dt="2025-03-04T12:21:05.214" v="5133" actId="113"/>
          <ac:spMkLst>
            <pc:docMk/>
            <pc:sldMk cId="1658973067" sldId="309"/>
            <ac:spMk id="8" creationId="{80400944-BC3D-D08F-F273-789369141156}"/>
          </ac:spMkLst>
        </pc:spChg>
        <pc:spChg chg="mod">
          <ac:chgData name="Luuk Vermei" userId="dc5dd455c796d51f" providerId="LiveId" clId="{9F41620C-3A78-4B60-992D-E126EDB28DBE}" dt="2025-03-11T19:32:29.970" v="5770" actId="1076"/>
          <ac:spMkLst>
            <pc:docMk/>
            <pc:sldMk cId="1658973067" sldId="309"/>
            <ac:spMk id="13" creationId="{7EB2B6E7-49AA-4F71-E493-22B8F6F5570E}"/>
          </ac:spMkLst>
        </pc:spChg>
      </pc:sldChg>
      <pc:sldChg chg="addSp delSp modSp add mod">
        <pc:chgData name="Luuk Vermei" userId="dc5dd455c796d51f" providerId="LiveId" clId="{9F41620C-3A78-4B60-992D-E126EDB28DBE}" dt="2025-02-25T08:00:51.954" v="720" actId="1076"/>
        <pc:sldMkLst>
          <pc:docMk/>
          <pc:sldMk cId="1456674484" sldId="310"/>
        </pc:sldMkLst>
        <pc:spChg chg="mod">
          <ac:chgData name="Luuk Vermei" userId="dc5dd455c796d51f" providerId="LiveId" clId="{9F41620C-3A78-4B60-992D-E126EDB28DBE}" dt="2025-02-25T08:00:36.669" v="716"/>
          <ac:spMkLst>
            <pc:docMk/>
            <pc:sldMk cId="1456674484" sldId="310"/>
            <ac:spMk id="6" creationId="{4FDACDB8-B103-1540-3A4D-A39ADBFA274C}"/>
          </ac:spMkLst>
        </pc:spChg>
        <pc:spChg chg="mod">
          <ac:chgData name="Luuk Vermei" userId="dc5dd455c796d51f" providerId="LiveId" clId="{9F41620C-3A78-4B60-992D-E126EDB28DBE}" dt="2025-02-25T08:00:36.669" v="716"/>
          <ac:spMkLst>
            <pc:docMk/>
            <pc:sldMk cId="1456674484" sldId="310"/>
            <ac:spMk id="8" creationId="{D4D32ABC-F9C0-81BC-5BD8-EE97ACB95424}"/>
          </ac:spMkLst>
        </pc:spChg>
        <pc:spChg chg="mod">
          <ac:chgData name="Luuk Vermei" userId="dc5dd455c796d51f" providerId="LiveId" clId="{9F41620C-3A78-4B60-992D-E126EDB28DBE}" dt="2025-02-25T08:00:36.669" v="716"/>
          <ac:spMkLst>
            <pc:docMk/>
            <pc:sldMk cId="1456674484" sldId="310"/>
            <ac:spMk id="10" creationId="{623A8E7A-FD49-1940-FE5A-904A87FA6E24}"/>
          </ac:spMkLst>
        </pc:spChg>
        <pc:spChg chg="mod">
          <ac:chgData name="Luuk Vermei" userId="dc5dd455c796d51f" providerId="LiveId" clId="{9F41620C-3A78-4B60-992D-E126EDB28DBE}" dt="2025-02-25T08:00:36.669" v="716"/>
          <ac:spMkLst>
            <pc:docMk/>
            <pc:sldMk cId="1456674484" sldId="310"/>
            <ac:spMk id="11" creationId="{706BFF06-8CA5-633D-6051-6E4DA6D1D112}"/>
          </ac:spMkLst>
        </pc:spChg>
        <pc:spChg chg="mod">
          <ac:chgData name="Luuk Vermei" userId="dc5dd455c796d51f" providerId="LiveId" clId="{9F41620C-3A78-4B60-992D-E126EDB28DBE}" dt="2025-02-25T08:00:36.669" v="716"/>
          <ac:spMkLst>
            <pc:docMk/>
            <pc:sldMk cId="1456674484" sldId="310"/>
            <ac:spMk id="14" creationId="{013E747C-ACD9-4D80-BC58-86CB6911EF43}"/>
          </ac:spMkLst>
        </pc:spChg>
        <pc:spChg chg="mod">
          <ac:chgData name="Luuk Vermei" userId="dc5dd455c796d51f" providerId="LiveId" clId="{9F41620C-3A78-4B60-992D-E126EDB28DBE}" dt="2025-02-25T08:00:36.669" v="716"/>
          <ac:spMkLst>
            <pc:docMk/>
            <pc:sldMk cId="1456674484" sldId="310"/>
            <ac:spMk id="15" creationId="{AAADA45E-6DB8-455F-8A48-411249CF2C89}"/>
          </ac:spMkLst>
        </pc:spChg>
        <pc:spChg chg="mod">
          <ac:chgData name="Luuk Vermei" userId="dc5dd455c796d51f" providerId="LiveId" clId="{9F41620C-3A78-4B60-992D-E126EDB28DBE}" dt="2025-02-25T08:00:36.669" v="716"/>
          <ac:spMkLst>
            <pc:docMk/>
            <pc:sldMk cId="1456674484" sldId="310"/>
            <ac:spMk id="18" creationId="{11271A4B-BCEE-1AF7-0B24-D457F5DC6D68}"/>
          </ac:spMkLst>
        </pc:spChg>
        <pc:grpChg chg="add mod">
          <ac:chgData name="Luuk Vermei" userId="dc5dd455c796d51f" providerId="LiveId" clId="{9F41620C-3A78-4B60-992D-E126EDB28DBE}" dt="2025-02-25T08:00:51.954" v="720" actId="1076"/>
          <ac:grpSpMkLst>
            <pc:docMk/>
            <pc:sldMk cId="1456674484" sldId="310"/>
            <ac:grpSpMk id="2" creationId="{5C0E79FD-1F5F-4E5A-0F72-DD194A4BA086}"/>
          </ac:grpSpMkLst>
        </pc:grpChg>
        <pc:cxnChg chg="mod">
          <ac:chgData name="Luuk Vermei" userId="dc5dd455c796d51f" providerId="LiveId" clId="{9F41620C-3A78-4B60-992D-E126EDB28DBE}" dt="2025-02-25T08:00:36.669" v="716"/>
          <ac:cxnSpMkLst>
            <pc:docMk/>
            <pc:sldMk cId="1456674484" sldId="310"/>
            <ac:cxnSpMk id="20" creationId="{BA7956BD-0632-9994-533C-3347882C93C3}"/>
          </ac:cxnSpMkLst>
        </pc:cxnChg>
        <pc:cxnChg chg="mod">
          <ac:chgData name="Luuk Vermei" userId="dc5dd455c796d51f" providerId="LiveId" clId="{9F41620C-3A78-4B60-992D-E126EDB28DBE}" dt="2025-02-25T08:00:36.669" v="716"/>
          <ac:cxnSpMkLst>
            <pc:docMk/>
            <pc:sldMk cId="1456674484" sldId="310"/>
            <ac:cxnSpMk id="21" creationId="{90BD131F-D35F-9D44-3D0C-E8E22F008A16}"/>
          </ac:cxnSpMkLst>
        </pc:cxnChg>
      </pc:sldChg>
      <pc:sldChg chg="addSp delSp modSp add mod modNotesTx">
        <pc:chgData name="Luuk Vermei" userId="dc5dd455c796d51f" providerId="LiveId" clId="{9F41620C-3A78-4B60-992D-E126EDB28DBE}" dt="2025-02-25T11:57:38.161" v="1561" actId="207"/>
        <pc:sldMkLst>
          <pc:docMk/>
          <pc:sldMk cId="3088317152" sldId="311"/>
        </pc:sldMkLst>
        <pc:spChg chg="add mod">
          <ac:chgData name="Luuk Vermei" userId="dc5dd455c796d51f" providerId="LiveId" clId="{9F41620C-3A78-4B60-992D-E126EDB28DBE}" dt="2025-02-25T09:21:54.587" v="723"/>
          <ac:spMkLst>
            <pc:docMk/>
            <pc:sldMk cId="3088317152" sldId="311"/>
            <ac:spMk id="2" creationId="{A1A4861D-3B8C-9401-40AC-5E69B8414C3B}"/>
          </ac:spMkLst>
        </pc:spChg>
        <pc:spChg chg="add mod">
          <ac:chgData name="Luuk Vermei" userId="dc5dd455c796d51f" providerId="LiveId" clId="{9F41620C-3A78-4B60-992D-E126EDB28DBE}" dt="2025-02-25T09:21:54.587" v="723"/>
          <ac:spMkLst>
            <pc:docMk/>
            <pc:sldMk cId="3088317152" sldId="311"/>
            <ac:spMk id="6" creationId="{1C30EB77-A346-0409-5E6C-CFE8BE20D19F}"/>
          </ac:spMkLst>
        </pc:spChg>
        <pc:spChg chg="add mod">
          <ac:chgData name="Luuk Vermei" userId="dc5dd455c796d51f" providerId="LiveId" clId="{9F41620C-3A78-4B60-992D-E126EDB28DBE}" dt="2025-02-25T11:57:34.419" v="1559" actId="207"/>
          <ac:spMkLst>
            <pc:docMk/>
            <pc:sldMk cId="3088317152" sldId="311"/>
            <ac:spMk id="10" creationId="{6B718282-9BC5-870A-6530-0F7985309C1E}"/>
          </ac:spMkLst>
        </pc:spChg>
        <pc:spChg chg="add mod">
          <ac:chgData name="Luuk Vermei" userId="dc5dd455c796d51f" providerId="LiveId" clId="{9F41620C-3A78-4B60-992D-E126EDB28DBE}" dt="2025-02-25T11:57:36.323" v="1560" actId="207"/>
          <ac:spMkLst>
            <pc:docMk/>
            <pc:sldMk cId="3088317152" sldId="311"/>
            <ac:spMk id="11" creationId="{391AAD48-2487-CEEC-F42A-D631AFFF0979}"/>
          </ac:spMkLst>
        </pc:spChg>
        <pc:spChg chg="add mod">
          <ac:chgData name="Luuk Vermei" userId="dc5dd455c796d51f" providerId="LiveId" clId="{9F41620C-3A78-4B60-992D-E126EDB28DBE}" dt="2025-02-25T11:57:38.161" v="1561" actId="207"/>
          <ac:spMkLst>
            <pc:docMk/>
            <pc:sldMk cId="3088317152" sldId="311"/>
            <ac:spMk id="14" creationId="{2CED6C99-62ED-CC14-FDC6-817B0D0BA015}"/>
          </ac:spMkLst>
        </pc:spChg>
        <pc:cxnChg chg="add mod">
          <ac:chgData name="Luuk Vermei" userId="dc5dd455c796d51f" providerId="LiveId" clId="{9F41620C-3A78-4B60-992D-E126EDB28DBE}" dt="2025-02-25T09:21:54.587" v="723"/>
          <ac:cxnSpMkLst>
            <pc:docMk/>
            <pc:sldMk cId="3088317152" sldId="311"/>
            <ac:cxnSpMk id="8" creationId="{39133867-E6EA-F7A9-4141-4AD08EB5587A}"/>
          </ac:cxnSpMkLst>
        </pc:cxnChg>
      </pc:sldChg>
      <pc:sldChg chg="addSp delSp modSp add mod">
        <pc:chgData name="Luuk Vermei" userId="dc5dd455c796d51f" providerId="LiveId" clId="{9F41620C-3A78-4B60-992D-E126EDB28DBE}" dt="2025-02-25T09:23:09.614" v="734" actId="478"/>
        <pc:sldMkLst>
          <pc:docMk/>
          <pc:sldMk cId="2370288537" sldId="312"/>
        </pc:sldMkLst>
        <pc:spChg chg="mod">
          <ac:chgData name="Luuk Vermei" userId="dc5dd455c796d51f" providerId="LiveId" clId="{9F41620C-3A78-4B60-992D-E126EDB28DBE}" dt="2025-02-25T09:23:05.878" v="732"/>
          <ac:spMkLst>
            <pc:docMk/>
            <pc:sldMk cId="2370288537" sldId="312"/>
            <ac:spMk id="6" creationId="{6026AADE-252E-B178-4D96-41D9CBD0DD56}"/>
          </ac:spMkLst>
        </pc:spChg>
        <pc:spChg chg="mod">
          <ac:chgData name="Luuk Vermei" userId="dc5dd455c796d51f" providerId="LiveId" clId="{9F41620C-3A78-4B60-992D-E126EDB28DBE}" dt="2025-02-25T09:23:05.878" v="732"/>
          <ac:spMkLst>
            <pc:docMk/>
            <pc:sldMk cId="2370288537" sldId="312"/>
            <ac:spMk id="8" creationId="{BADA18DB-26C6-68E9-3F2F-F7C22CD2EF33}"/>
          </ac:spMkLst>
        </pc:spChg>
        <pc:spChg chg="mod">
          <ac:chgData name="Luuk Vermei" userId="dc5dd455c796d51f" providerId="LiveId" clId="{9F41620C-3A78-4B60-992D-E126EDB28DBE}" dt="2025-02-25T09:23:05.878" v="732"/>
          <ac:spMkLst>
            <pc:docMk/>
            <pc:sldMk cId="2370288537" sldId="312"/>
            <ac:spMk id="10" creationId="{8252B889-FF03-81BF-9590-74F4E0C34FBB}"/>
          </ac:spMkLst>
        </pc:spChg>
        <pc:spChg chg="mod">
          <ac:chgData name="Luuk Vermei" userId="dc5dd455c796d51f" providerId="LiveId" clId="{9F41620C-3A78-4B60-992D-E126EDB28DBE}" dt="2025-02-25T09:23:05.878" v="732"/>
          <ac:spMkLst>
            <pc:docMk/>
            <pc:sldMk cId="2370288537" sldId="312"/>
            <ac:spMk id="11" creationId="{622CC9F4-70F2-BBB6-6EF6-70475FDB148F}"/>
          </ac:spMkLst>
        </pc:spChg>
        <pc:spChg chg="mod">
          <ac:chgData name="Luuk Vermei" userId="dc5dd455c796d51f" providerId="LiveId" clId="{9F41620C-3A78-4B60-992D-E126EDB28DBE}" dt="2025-02-25T09:23:05.878" v="732"/>
          <ac:spMkLst>
            <pc:docMk/>
            <pc:sldMk cId="2370288537" sldId="312"/>
            <ac:spMk id="14" creationId="{29DBDC16-1C99-7374-310B-49FFCC1D4553}"/>
          </ac:spMkLst>
        </pc:spChg>
        <pc:spChg chg="mod">
          <ac:chgData name="Luuk Vermei" userId="dc5dd455c796d51f" providerId="LiveId" clId="{9F41620C-3A78-4B60-992D-E126EDB28DBE}" dt="2025-02-25T09:23:05.878" v="732"/>
          <ac:spMkLst>
            <pc:docMk/>
            <pc:sldMk cId="2370288537" sldId="312"/>
            <ac:spMk id="15" creationId="{F267DBCD-94EE-6231-9704-0828975C5C71}"/>
          </ac:spMkLst>
        </pc:spChg>
        <pc:spChg chg="mod">
          <ac:chgData name="Luuk Vermei" userId="dc5dd455c796d51f" providerId="LiveId" clId="{9F41620C-3A78-4B60-992D-E126EDB28DBE}" dt="2025-02-25T09:23:05.878" v="732"/>
          <ac:spMkLst>
            <pc:docMk/>
            <pc:sldMk cId="2370288537" sldId="312"/>
            <ac:spMk id="18" creationId="{06203581-3D70-FD1F-97F1-2AE66FDFEF8A}"/>
          </ac:spMkLst>
        </pc:spChg>
        <pc:grpChg chg="add mod">
          <ac:chgData name="Luuk Vermei" userId="dc5dd455c796d51f" providerId="LiveId" clId="{9F41620C-3A78-4B60-992D-E126EDB28DBE}" dt="2025-02-25T09:23:05.878" v="732"/>
          <ac:grpSpMkLst>
            <pc:docMk/>
            <pc:sldMk cId="2370288537" sldId="312"/>
            <ac:grpSpMk id="2" creationId="{EB1506A1-CCC7-67C8-5895-7CA05F2FE8AA}"/>
          </ac:grpSpMkLst>
        </pc:grpChg>
        <pc:cxnChg chg="mod">
          <ac:chgData name="Luuk Vermei" userId="dc5dd455c796d51f" providerId="LiveId" clId="{9F41620C-3A78-4B60-992D-E126EDB28DBE}" dt="2025-02-25T09:23:05.878" v="732"/>
          <ac:cxnSpMkLst>
            <pc:docMk/>
            <pc:sldMk cId="2370288537" sldId="312"/>
            <ac:cxnSpMk id="16" creationId="{19F93183-15CA-90FC-5FA3-9A3E85527535}"/>
          </ac:cxnSpMkLst>
        </pc:cxnChg>
        <pc:cxnChg chg="mod">
          <ac:chgData name="Luuk Vermei" userId="dc5dd455c796d51f" providerId="LiveId" clId="{9F41620C-3A78-4B60-992D-E126EDB28DBE}" dt="2025-02-25T09:23:05.878" v="732"/>
          <ac:cxnSpMkLst>
            <pc:docMk/>
            <pc:sldMk cId="2370288537" sldId="312"/>
            <ac:cxnSpMk id="20" creationId="{2FD36FF8-824D-11BB-7237-A6729A63721E}"/>
          </ac:cxnSpMkLst>
        </pc:cxnChg>
      </pc:sldChg>
      <pc:sldChg chg="addSp modSp add mod modNotesTx">
        <pc:chgData name="Luuk Vermei" userId="dc5dd455c796d51f" providerId="LiveId" clId="{9F41620C-3A78-4B60-992D-E126EDB28DBE}" dt="2025-02-25T09:29:25.549" v="740"/>
        <pc:sldMkLst>
          <pc:docMk/>
          <pc:sldMk cId="2421859383" sldId="313"/>
        </pc:sldMkLst>
        <pc:picChg chg="add mod">
          <ac:chgData name="Luuk Vermei" userId="dc5dd455c796d51f" providerId="LiveId" clId="{9F41620C-3A78-4B60-992D-E126EDB28DBE}" dt="2025-02-25T09:29:16.928" v="739" actId="1076"/>
          <ac:picMkLst>
            <pc:docMk/>
            <pc:sldMk cId="2421859383" sldId="313"/>
            <ac:picMk id="2" creationId="{8ABB118A-EA15-6756-7174-5D447F02116D}"/>
          </ac:picMkLst>
        </pc:picChg>
      </pc:sldChg>
      <pc:sldChg chg="addSp delSp modSp add mod modNotesTx">
        <pc:chgData name="Luuk Vermei" userId="dc5dd455c796d51f" providerId="LiveId" clId="{9F41620C-3A78-4B60-992D-E126EDB28DBE}" dt="2025-02-25T11:57:28.345" v="1558" actId="1076"/>
        <pc:sldMkLst>
          <pc:docMk/>
          <pc:sldMk cId="1700966421" sldId="314"/>
        </pc:sldMkLst>
        <pc:spChg chg="mod">
          <ac:chgData name="Luuk Vermei" userId="dc5dd455c796d51f" providerId="LiveId" clId="{9F41620C-3A78-4B60-992D-E126EDB28DBE}" dt="2025-02-25T11:46:53.151" v="750" actId="164"/>
          <ac:spMkLst>
            <pc:docMk/>
            <pc:sldMk cId="1700966421" sldId="314"/>
            <ac:spMk id="3" creationId="{16898D43-7A81-E6D5-EC98-4B4246FEB229}"/>
          </ac:spMkLst>
        </pc:spChg>
        <pc:spChg chg="add mod">
          <ac:chgData name="Luuk Vermei" userId="dc5dd455c796d51f" providerId="LiveId" clId="{9F41620C-3A78-4B60-992D-E126EDB28DBE}" dt="2025-02-25T11:57:28.345" v="1558" actId="1076"/>
          <ac:spMkLst>
            <pc:docMk/>
            <pc:sldMk cId="1700966421" sldId="314"/>
            <ac:spMk id="6" creationId="{CF9F8B3D-0E4A-7C97-B9B9-2A9DD292B756}"/>
          </ac:spMkLst>
        </pc:spChg>
        <pc:spChg chg="mod">
          <ac:chgData name="Luuk Vermei" userId="dc5dd455c796d51f" providerId="LiveId" clId="{9F41620C-3A78-4B60-992D-E126EDB28DBE}" dt="2025-02-25T11:46:53.151" v="750" actId="164"/>
          <ac:spMkLst>
            <pc:docMk/>
            <pc:sldMk cId="1700966421" sldId="314"/>
            <ac:spMk id="7" creationId="{7010B0C9-7E4E-C5AC-C0FC-C9097E755D46}"/>
          </ac:spMkLst>
        </pc:spChg>
        <pc:spChg chg="add mod">
          <ac:chgData name="Luuk Vermei" userId="dc5dd455c796d51f" providerId="LiveId" clId="{9F41620C-3A78-4B60-992D-E126EDB28DBE}" dt="2025-02-25T11:57:02.598" v="1554" actId="1076"/>
          <ac:spMkLst>
            <pc:docMk/>
            <pc:sldMk cId="1700966421" sldId="314"/>
            <ac:spMk id="10" creationId="{843CB0C0-7A52-5A27-D063-A29CEE118A0A}"/>
          </ac:spMkLst>
        </pc:spChg>
        <pc:grpChg chg="add mod">
          <ac:chgData name="Luuk Vermei" userId="dc5dd455c796d51f" providerId="LiveId" clId="{9F41620C-3A78-4B60-992D-E126EDB28DBE}" dt="2025-02-25T11:46:53.151" v="750" actId="164"/>
          <ac:grpSpMkLst>
            <pc:docMk/>
            <pc:sldMk cId="1700966421" sldId="314"/>
            <ac:grpSpMk id="8" creationId="{AAD0EA35-4AB3-C7C7-5BE0-3B0BC7654720}"/>
          </ac:grpSpMkLst>
        </pc:grpChg>
        <pc:picChg chg="mod">
          <ac:chgData name="Luuk Vermei" userId="dc5dd455c796d51f" providerId="LiveId" clId="{9F41620C-3A78-4B60-992D-E126EDB28DBE}" dt="2025-02-25T11:46:53.151" v="750" actId="164"/>
          <ac:picMkLst>
            <pc:docMk/>
            <pc:sldMk cId="1700966421" sldId="314"/>
            <ac:picMk id="5" creationId="{507A4D19-8B8C-07D6-AFEE-7B8D37938344}"/>
          </ac:picMkLst>
        </pc:picChg>
      </pc:sldChg>
      <pc:sldChg chg="addSp delSp modSp add mod">
        <pc:chgData name="Luuk Vermei" userId="dc5dd455c796d51f" providerId="LiveId" clId="{9F41620C-3A78-4B60-992D-E126EDB28DBE}" dt="2025-03-11T19:35:46.314" v="5772" actId="403"/>
        <pc:sldMkLst>
          <pc:docMk/>
          <pc:sldMk cId="1704027287" sldId="315"/>
        </pc:sldMkLst>
        <pc:spChg chg="mod">
          <ac:chgData name="Luuk Vermei" userId="dc5dd455c796d51f" providerId="LiveId" clId="{9F41620C-3A78-4B60-992D-E126EDB28DBE}" dt="2025-03-11T19:35:46.314" v="5772" actId="403"/>
          <ac:spMkLst>
            <pc:docMk/>
            <pc:sldMk cId="1704027287" sldId="315"/>
            <ac:spMk id="12" creationId="{3C61AAF0-44B6-5B50-2047-8420F8D7DA80}"/>
          </ac:spMkLst>
        </pc:spChg>
        <pc:spChg chg="mod">
          <ac:chgData name="Luuk Vermei" userId="dc5dd455c796d51f" providerId="LiveId" clId="{9F41620C-3A78-4B60-992D-E126EDB28DBE}" dt="2025-02-25T11:50:45.509" v="835" actId="20577"/>
          <ac:spMkLst>
            <pc:docMk/>
            <pc:sldMk cId="1704027287" sldId="315"/>
            <ac:spMk id="13" creationId="{C7EED543-99CE-0BDF-02FD-5B7D62F4126D}"/>
          </ac:spMkLst>
        </pc:spChg>
      </pc:sldChg>
      <pc:sldChg chg="addSp modSp new del mod">
        <pc:chgData name="Luuk Vermei" userId="dc5dd455c796d51f" providerId="LiveId" clId="{9F41620C-3A78-4B60-992D-E126EDB28DBE}" dt="2025-03-04T09:29:03.843" v="3867" actId="47"/>
        <pc:sldMkLst>
          <pc:docMk/>
          <pc:sldMk cId="2940187055" sldId="316"/>
        </pc:sldMkLst>
      </pc:sldChg>
      <pc:sldChg chg="addSp delSp modSp add mod modNotesTx">
        <pc:chgData name="Luuk Vermei" userId="dc5dd455c796d51f" providerId="LiveId" clId="{9F41620C-3A78-4B60-992D-E126EDB28DBE}" dt="2025-02-25T11:58:26.355" v="1569"/>
        <pc:sldMkLst>
          <pc:docMk/>
          <pc:sldMk cId="1381011288" sldId="317"/>
        </pc:sldMkLst>
        <pc:picChg chg="add mod">
          <ac:chgData name="Luuk Vermei" userId="dc5dd455c796d51f" providerId="LiveId" clId="{9F41620C-3A78-4B60-992D-E126EDB28DBE}" dt="2025-02-25T11:58:18.870" v="1568" actId="1076"/>
          <ac:picMkLst>
            <pc:docMk/>
            <pc:sldMk cId="1381011288" sldId="317"/>
            <ac:picMk id="2" creationId="{D4CE51C2-B0C9-45F0-2494-1BDFE8324082}"/>
          </ac:picMkLst>
        </pc:picChg>
      </pc:sldChg>
      <pc:sldChg chg="addSp delSp modSp add mod modNotesTx">
        <pc:chgData name="Luuk Vermei" userId="dc5dd455c796d51f" providerId="LiveId" clId="{9F41620C-3A78-4B60-992D-E126EDB28DBE}" dt="2025-02-25T12:34:40.731" v="2022" actId="14100"/>
        <pc:sldMkLst>
          <pc:docMk/>
          <pc:sldMk cId="1087723705" sldId="318"/>
        </pc:sldMkLst>
        <pc:spChg chg="add mod">
          <ac:chgData name="Luuk Vermei" userId="dc5dd455c796d51f" providerId="LiveId" clId="{9F41620C-3A78-4B60-992D-E126EDB28DBE}" dt="2025-02-25T11:59:16.384" v="1588" actId="20577"/>
          <ac:spMkLst>
            <pc:docMk/>
            <pc:sldMk cId="1087723705" sldId="318"/>
            <ac:spMk id="2" creationId="{C522D3F6-3D81-3F1D-C8CF-E70A9D2C3E44}"/>
          </ac:spMkLst>
        </pc:spChg>
        <pc:spChg chg="add mod">
          <ac:chgData name="Luuk Vermei" userId="dc5dd455c796d51f" providerId="LiveId" clId="{9F41620C-3A78-4B60-992D-E126EDB28DBE}" dt="2025-02-25T12:18:00.418" v="1737" actId="1076"/>
          <ac:spMkLst>
            <pc:docMk/>
            <pc:sldMk cId="1087723705" sldId="318"/>
            <ac:spMk id="8" creationId="{10B64865-DB93-4F29-37A1-73234AD347F5}"/>
          </ac:spMkLst>
        </pc:spChg>
        <pc:spChg chg="add mod">
          <ac:chgData name="Luuk Vermei" userId="dc5dd455c796d51f" providerId="LiveId" clId="{9F41620C-3A78-4B60-992D-E126EDB28DBE}" dt="2025-02-25T12:18:00.418" v="1737" actId="1076"/>
          <ac:spMkLst>
            <pc:docMk/>
            <pc:sldMk cId="1087723705" sldId="318"/>
            <ac:spMk id="10" creationId="{9A8091CB-7FCA-EC9C-BD12-B6BDD0518080}"/>
          </ac:spMkLst>
        </pc:spChg>
        <pc:spChg chg="add mod">
          <ac:chgData name="Luuk Vermei" userId="dc5dd455c796d51f" providerId="LiveId" clId="{9F41620C-3A78-4B60-992D-E126EDB28DBE}" dt="2025-02-25T12:18:00.418" v="1737" actId="1076"/>
          <ac:spMkLst>
            <pc:docMk/>
            <pc:sldMk cId="1087723705" sldId="318"/>
            <ac:spMk id="11" creationId="{EF458917-348A-10A5-CB14-3ECC1BDAC935}"/>
          </ac:spMkLst>
        </pc:spChg>
        <pc:spChg chg="add mod">
          <ac:chgData name="Luuk Vermei" userId="dc5dd455c796d51f" providerId="LiveId" clId="{9F41620C-3A78-4B60-992D-E126EDB28DBE}" dt="2025-02-25T12:18:00.418" v="1737" actId="1076"/>
          <ac:spMkLst>
            <pc:docMk/>
            <pc:sldMk cId="1087723705" sldId="318"/>
            <ac:spMk id="12" creationId="{9EC599D1-59AB-66E3-8F6B-5A755C09FB7B}"/>
          </ac:spMkLst>
        </pc:spChg>
        <pc:spChg chg="add mod">
          <ac:chgData name="Luuk Vermei" userId="dc5dd455c796d51f" providerId="LiveId" clId="{9F41620C-3A78-4B60-992D-E126EDB28DBE}" dt="2025-02-25T12:18:25.336" v="1757" actId="404"/>
          <ac:spMkLst>
            <pc:docMk/>
            <pc:sldMk cId="1087723705" sldId="318"/>
            <ac:spMk id="22" creationId="{541AB69A-0F63-7F46-62B2-405897130A8A}"/>
          </ac:spMkLst>
        </pc:spChg>
        <pc:spChg chg="add mod">
          <ac:chgData name="Luuk Vermei" userId="dc5dd455c796d51f" providerId="LiveId" clId="{9F41620C-3A78-4B60-992D-E126EDB28DBE}" dt="2025-02-25T12:18:36.639" v="1774" actId="20577"/>
          <ac:spMkLst>
            <pc:docMk/>
            <pc:sldMk cId="1087723705" sldId="318"/>
            <ac:spMk id="24" creationId="{B8520E1E-09D1-BBFA-F849-7CB360C44949}"/>
          </ac:spMkLst>
        </pc:spChg>
        <pc:spChg chg="add mod">
          <ac:chgData name="Luuk Vermei" userId="dc5dd455c796d51f" providerId="LiveId" clId="{9F41620C-3A78-4B60-992D-E126EDB28DBE}" dt="2025-02-25T12:18:58.120" v="1796" actId="20577"/>
          <ac:spMkLst>
            <pc:docMk/>
            <pc:sldMk cId="1087723705" sldId="318"/>
            <ac:spMk id="25" creationId="{D4D2FD46-190E-F90F-C3CA-7A0B48626664}"/>
          </ac:spMkLst>
        </pc:spChg>
        <pc:spChg chg="add mod">
          <ac:chgData name="Luuk Vermei" userId="dc5dd455c796d51f" providerId="LiveId" clId="{9F41620C-3A78-4B60-992D-E126EDB28DBE}" dt="2025-02-25T12:19:05.952" v="1811" actId="20577"/>
          <ac:spMkLst>
            <pc:docMk/>
            <pc:sldMk cId="1087723705" sldId="318"/>
            <ac:spMk id="26" creationId="{FA438B3D-4640-9243-DECE-583B4A79A625}"/>
          </ac:spMkLst>
        </pc:spChg>
        <pc:spChg chg="add mod">
          <ac:chgData name="Luuk Vermei" userId="dc5dd455c796d51f" providerId="LiveId" clId="{9F41620C-3A78-4B60-992D-E126EDB28DBE}" dt="2025-02-25T12:19:29.152" v="1825" actId="20577"/>
          <ac:spMkLst>
            <pc:docMk/>
            <pc:sldMk cId="1087723705" sldId="318"/>
            <ac:spMk id="27" creationId="{9751972C-294B-DA28-3CC2-E1A1447896E0}"/>
          </ac:spMkLst>
        </pc:spChg>
        <pc:spChg chg="add mod">
          <ac:chgData name="Luuk Vermei" userId="dc5dd455c796d51f" providerId="LiveId" clId="{9F41620C-3A78-4B60-992D-E126EDB28DBE}" dt="2025-02-25T12:19:44.026" v="1836" actId="20577"/>
          <ac:spMkLst>
            <pc:docMk/>
            <pc:sldMk cId="1087723705" sldId="318"/>
            <ac:spMk id="28" creationId="{7C76414C-4EBF-E531-ADB9-DB64FAEDDFA0}"/>
          </ac:spMkLst>
        </pc:spChg>
        <pc:spChg chg="add mod">
          <ac:chgData name="Luuk Vermei" userId="dc5dd455c796d51f" providerId="LiveId" clId="{9F41620C-3A78-4B60-992D-E126EDB28DBE}" dt="2025-02-25T12:19:54.940" v="1848" actId="20577"/>
          <ac:spMkLst>
            <pc:docMk/>
            <pc:sldMk cId="1087723705" sldId="318"/>
            <ac:spMk id="29" creationId="{AA23D6E6-5D17-06B7-6CFF-BD762F77DDBF}"/>
          </ac:spMkLst>
        </pc:spChg>
        <pc:spChg chg="add mod">
          <ac:chgData name="Luuk Vermei" userId="dc5dd455c796d51f" providerId="LiveId" clId="{9F41620C-3A78-4B60-992D-E126EDB28DBE}" dt="2025-02-25T12:20:18.965" v="1862" actId="20577"/>
          <ac:spMkLst>
            <pc:docMk/>
            <pc:sldMk cId="1087723705" sldId="318"/>
            <ac:spMk id="30" creationId="{5624C6C9-BBE1-0EBF-2C67-00E1076054B3}"/>
          </ac:spMkLst>
        </pc:spChg>
        <pc:spChg chg="add mod">
          <ac:chgData name="Luuk Vermei" userId="dc5dd455c796d51f" providerId="LiveId" clId="{9F41620C-3A78-4B60-992D-E126EDB28DBE}" dt="2025-02-25T12:20:30.820" v="1873" actId="20577"/>
          <ac:spMkLst>
            <pc:docMk/>
            <pc:sldMk cId="1087723705" sldId="318"/>
            <ac:spMk id="31" creationId="{BDB546DD-989E-D5E5-44C4-429ECA5A1764}"/>
          </ac:spMkLst>
        </pc:spChg>
        <pc:spChg chg="add mod">
          <ac:chgData name="Luuk Vermei" userId="dc5dd455c796d51f" providerId="LiveId" clId="{9F41620C-3A78-4B60-992D-E126EDB28DBE}" dt="2025-02-25T12:20:44.350" v="1884" actId="20577"/>
          <ac:spMkLst>
            <pc:docMk/>
            <pc:sldMk cId="1087723705" sldId="318"/>
            <ac:spMk id="32" creationId="{0D550D55-BC89-CEA1-161D-A5D2EE5009A5}"/>
          </ac:spMkLst>
        </pc:spChg>
        <pc:spChg chg="add mod">
          <ac:chgData name="Luuk Vermei" userId="dc5dd455c796d51f" providerId="LiveId" clId="{9F41620C-3A78-4B60-992D-E126EDB28DBE}" dt="2025-02-25T12:20:57.447" v="1897" actId="20577"/>
          <ac:spMkLst>
            <pc:docMk/>
            <pc:sldMk cId="1087723705" sldId="318"/>
            <ac:spMk id="33" creationId="{BCF06A75-37EA-0CD0-7C8C-D755F4079141}"/>
          </ac:spMkLst>
        </pc:spChg>
        <pc:spChg chg="add mod">
          <ac:chgData name="Luuk Vermei" userId="dc5dd455c796d51f" providerId="LiveId" clId="{9F41620C-3A78-4B60-992D-E126EDB28DBE}" dt="2025-02-25T12:27:22.527" v="1973" actId="14100"/>
          <ac:spMkLst>
            <pc:docMk/>
            <pc:sldMk cId="1087723705" sldId="318"/>
            <ac:spMk id="38" creationId="{75AC1408-6621-A418-BBAB-4C14F0ACDEA3}"/>
          </ac:spMkLst>
        </pc:spChg>
        <pc:spChg chg="add mod">
          <ac:chgData name="Luuk Vermei" userId="dc5dd455c796d51f" providerId="LiveId" clId="{9F41620C-3A78-4B60-992D-E126EDB28DBE}" dt="2025-02-25T12:34:40.731" v="2022" actId="14100"/>
          <ac:spMkLst>
            <pc:docMk/>
            <pc:sldMk cId="1087723705" sldId="318"/>
            <ac:spMk id="39" creationId="{5E2E9886-91A1-F198-64B4-75510BDE0F35}"/>
          </ac:spMkLst>
        </pc:spChg>
        <pc:cxnChg chg="add mod">
          <ac:chgData name="Luuk Vermei" userId="dc5dd455c796d51f" providerId="LiveId" clId="{9F41620C-3A78-4B60-992D-E126EDB28DBE}" dt="2025-02-25T12:18:00.418" v="1737" actId="1076"/>
          <ac:cxnSpMkLst>
            <pc:docMk/>
            <pc:sldMk cId="1087723705" sldId="318"/>
            <ac:cxnSpMk id="14" creationId="{5B6B34FF-2C0A-7551-E383-1A39B6C346D2}"/>
          </ac:cxnSpMkLst>
        </pc:cxnChg>
        <pc:cxnChg chg="add mod">
          <ac:chgData name="Luuk Vermei" userId="dc5dd455c796d51f" providerId="LiveId" clId="{9F41620C-3A78-4B60-992D-E126EDB28DBE}" dt="2025-02-25T12:18:00.418" v="1737" actId="1076"/>
          <ac:cxnSpMkLst>
            <pc:docMk/>
            <pc:sldMk cId="1087723705" sldId="318"/>
            <ac:cxnSpMk id="16" creationId="{C0A306F0-AE92-D863-39DC-E492AA8FBF39}"/>
          </ac:cxnSpMkLst>
        </pc:cxnChg>
        <pc:cxnChg chg="add mod">
          <ac:chgData name="Luuk Vermei" userId="dc5dd455c796d51f" providerId="LiveId" clId="{9F41620C-3A78-4B60-992D-E126EDB28DBE}" dt="2025-02-25T12:18:00.418" v="1737" actId="1076"/>
          <ac:cxnSpMkLst>
            <pc:docMk/>
            <pc:sldMk cId="1087723705" sldId="318"/>
            <ac:cxnSpMk id="18" creationId="{0B8E4F93-39D5-A6BC-6DFD-BBAA3ED35755}"/>
          </ac:cxnSpMkLst>
        </pc:cxnChg>
        <pc:cxnChg chg="add mod">
          <ac:chgData name="Luuk Vermei" userId="dc5dd455c796d51f" providerId="LiveId" clId="{9F41620C-3A78-4B60-992D-E126EDB28DBE}" dt="2025-02-25T12:24:09.926" v="1914" actId="1582"/>
          <ac:cxnSpMkLst>
            <pc:docMk/>
            <pc:sldMk cId="1087723705" sldId="318"/>
            <ac:cxnSpMk id="37" creationId="{68F62361-302D-0445-1251-08F8A87858E6}"/>
          </ac:cxnSpMkLst>
        </pc:cxnChg>
      </pc:sldChg>
      <pc:sldChg chg="modSp new del mod">
        <pc:chgData name="Luuk Vermei" userId="dc5dd455c796d51f" providerId="LiveId" clId="{9F41620C-3A78-4B60-992D-E126EDB28DBE}" dt="2025-03-04T12:10:01.133" v="4732" actId="47"/>
        <pc:sldMkLst>
          <pc:docMk/>
          <pc:sldMk cId="673907569" sldId="319"/>
        </pc:sldMkLst>
      </pc:sldChg>
      <pc:sldChg chg="addSp modSp add mod modNotesTx">
        <pc:chgData name="Luuk Vermei" userId="dc5dd455c796d51f" providerId="LiveId" clId="{9F41620C-3A78-4B60-992D-E126EDB28DBE}" dt="2025-02-25T12:21:54.906" v="1906"/>
        <pc:sldMkLst>
          <pc:docMk/>
          <pc:sldMk cId="4263222953" sldId="320"/>
        </pc:sldMkLst>
        <pc:picChg chg="add mod">
          <ac:chgData name="Luuk Vermei" userId="dc5dd455c796d51f" providerId="LiveId" clId="{9F41620C-3A78-4B60-992D-E126EDB28DBE}" dt="2025-02-25T12:21:18.941" v="1901" actId="1076"/>
          <ac:picMkLst>
            <pc:docMk/>
            <pc:sldMk cId="4263222953" sldId="320"/>
            <ac:picMk id="2" creationId="{4E071CC0-ED38-1B33-4BB5-83FB4294E5C5}"/>
          </ac:picMkLst>
        </pc:picChg>
      </pc:sldChg>
      <pc:sldChg chg="modSp new del mod">
        <pc:chgData name="Luuk Vermei" userId="dc5dd455c796d51f" providerId="LiveId" clId="{9F41620C-3A78-4B60-992D-E126EDB28DBE}" dt="2025-03-11T19:39:26.614" v="5823" actId="47"/>
        <pc:sldMkLst>
          <pc:docMk/>
          <pc:sldMk cId="1968809646" sldId="321"/>
        </pc:sldMkLst>
      </pc:sldChg>
      <pc:sldChg chg="addSp delSp modSp add mod ord modNotesTx">
        <pc:chgData name="Luuk Vermei" userId="dc5dd455c796d51f" providerId="LiveId" clId="{9F41620C-3A78-4B60-992D-E126EDB28DBE}" dt="2025-03-11T19:36:52.084" v="5774"/>
        <pc:sldMkLst>
          <pc:docMk/>
          <pc:sldMk cId="50383544" sldId="322"/>
        </pc:sldMkLst>
        <pc:spChg chg="add mod">
          <ac:chgData name="Luuk Vermei" userId="dc5dd455c796d51f" providerId="LiveId" clId="{9F41620C-3A78-4B60-992D-E126EDB28DBE}" dt="2025-03-04T12:25:15.291" v="5140" actId="20577"/>
          <ac:spMkLst>
            <pc:docMk/>
            <pc:sldMk cId="50383544" sldId="322"/>
            <ac:spMk id="6" creationId="{CFB6C664-0D81-F60B-49F6-2EAC21D5CB12}"/>
          </ac:spMkLst>
        </pc:spChg>
        <pc:spChg chg="add mod">
          <ac:chgData name="Luuk Vermei" userId="dc5dd455c796d51f" providerId="LiveId" clId="{9F41620C-3A78-4B60-992D-E126EDB28DBE}" dt="2025-02-25T12:36:42.745" v="2205" actId="1076"/>
          <ac:spMkLst>
            <pc:docMk/>
            <pc:sldMk cId="50383544" sldId="322"/>
            <ac:spMk id="8" creationId="{63686D99-8D2F-AFD8-D176-7430E63E9F8B}"/>
          </ac:spMkLst>
        </pc:spChg>
      </pc:sldChg>
      <pc:sldChg chg="addSp modSp add mod">
        <pc:chgData name="Luuk Vermei" userId="dc5dd455c796d51f" providerId="LiveId" clId="{9F41620C-3A78-4B60-992D-E126EDB28DBE}" dt="2025-03-04T12:25:38.947" v="5148" actId="20577"/>
        <pc:sldMkLst>
          <pc:docMk/>
          <pc:sldMk cId="2540107309" sldId="323"/>
        </pc:sldMkLst>
        <pc:spChg chg="add mod">
          <ac:chgData name="Luuk Vermei" userId="dc5dd455c796d51f" providerId="LiveId" clId="{9F41620C-3A78-4B60-992D-E126EDB28DBE}" dt="2025-03-04T12:25:38.947" v="5148" actId="20577"/>
          <ac:spMkLst>
            <pc:docMk/>
            <pc:sldMk cId="2540107309" sldId="323"/>
            <ac:spMk id="6" creationId="{780F0C19-1354-8C3D-9C5C-E0F42015F77E}"/>
          </ac:spMkLst>
        </pc:spChg>
        <pc:picChg chg="add mod">
          <ac:chgData name="Luuk Vermei" userId="dc5dd455c796d51f" providerId="LiveId" clId="{9F41620C-3A78-4B60-992D-E126EDB28DBE}" dt="2025-03-04T09:18:11.565" v="2208" actId="1076"/>
          <ac:picMkLst>
            <pc:docMk/>
            <pc:sldMk cId="2540107309" sldId="323"/>
            <ac:picMk id="2" creationId="{8DAAC847-0657-52FF-3231-3A5BA8F3540B}"/>
          </ac:picMkLst>
        </pc:picChg>
      </pc:sldChg>
      <pc:sldChg chg="addSp modSp add mod">
        <pc:chgData name="Luuk Vermei" userId="dc5dd455c796d51f" providerId="LiveId" clId="{9F41620C-3A78-4B60-992D-E126EDB28DBE}" dt="2025-03-04T12:25:44.538" v="5150" actId="1076"/>
        <pc:sldMkLst>
          <pc:docMk/>
          <pc:sldMk cId="2736476610" sldId="324"/>
        </pc:sldMkLst>
        <pc:spChg chg="add mod">
          <ac:chgData name="Luuk Vermei" userId="dc5dd455c796d51f" providerId="LiveId" clId="{9F41620C-3A78-4B60-992D-E126EDB28DBE}" dt="2025-03-04T12:25:44.538" v="5150" actId="1076"/>
          <ac:spMkLst>
            <pc:docMk/>
            <pc:sldMk cId="2736476610" sldId="324"/>
            <ac:spMk id="6" creationId="{24F1DC20-9080-3591-F3AA-1DB8EE298049}"/>
          </ac:spMkLst>
        </pc:spChg>
        <pc:picChg chg="add mod">
          <ac:chgData name="Luuk Vermei" userId="dc5dd455c796d51f" providerId="LiveId" clId="{9F41620C-3A78-4B60-992D-E126EDB28DBE}" dt="2025-03-04T09:18:52.204" v="2222" actId="1076"/>
          <ac:picMkLst>
            <pc:docMk/>
            <pc:sldMk cId="2736476610" sldId="324"/>
            <ac:picMk id="2" creationId="{0E7992DC-2E84-1BAD-0C4A-51B2261A03CB}"/>
          </ac:picMkLst>
        </pc:picChg>
      </pc:sldChg>
      <pc:sldChg chg="addSp modSp add mod ord modNotesTx">
        <pc:chgData name="Luuk Vermei" userId="dc5dd455c796d51f" providerId="LiveId" clId="{9F41620C-3A78-4B60-992D-E126EDB28DBE}" dt="2025-03-04T11:55:39.588" v="4687" actId="20577"/>
        <pc:sldMkLst>
          <pc:docMk/>
          <pc:sldMk cId="3822874556" sldId="325"/>
        </pc:sldMkLst>
        <pc:picChg chg="add mod">
          <ac:chgData name="Luuk Vermei" userId="dc5dd455c796d51f" providerId="LiveId" clId="{9F41620C-3A78-4B60-992D-E126EDB28DBE}" dt="2025-03-04T09:18:42.445" v="2219" actId="1076"/>
          <ac:picMkLst>
            <pc:docMk/>
            <pc:sldMk cId="3822874556" sldId="325"/>
            <ac:picMk id="2" creationId="{BCD68A15-91A4-1598-1407-9CB995C5850D}"/>
          </ac:picMkLst>
        </pc:picChg>
      </pc:sldChg>
      <pc:sldChg chg="addSp modSp add mod modNotesTx">
        <pc:chgData name="Luuk Vermei" userId="dc5dd455c796d51f" providerId="LiveId" clId="{9F41620C-3A78-4B60-992D-E126EDB28DBE}" dt="2025-03-04T09:24:13.676" v="3371"/>
        <pc:sldMkLst>
          <pc:docMk/>
          <pc:sldMk cId="67547535" sldId="326"/>
        </pc:sldMkLst>
        <pc:spChg chg="add mod">
          <ac:chgData name="Luuk Vermei" userId="dc5dd455c796d51f" providerId="LiveId" clId="{9F41620C-3A78-4B60-992D-E126EDB28DBE}" dt="2025-03-04T09:19:25.889" v="2229" actId="20577"/>
          <ac:spMkLst>
            <pc:docMk/>
            <pc:sldMk cId="67547535" sldId="326"/>
            <ac:spMk id="2" creationId="{E631F15C-66FA-374F-F969-CCD116132B1F}"/>
          </ac:spMkLst>
        </pc:spChg>
        <pc:spChg chg="add mod">
          <ac:chgData name="Luuk Vermei" userId="dc5dd455c796d51f" providerId="LiveId" clId="{9F41620C-3A78-4B60-992D-E126EDB28DBE}" dt="2025-03-04T09:19:53.089" v="2241" actId="20577"/>
          <ac:spMkLst>
            <pc:docMk/>
            <pc:sldMk cId="67547535" sldId="326"/>
            <ac:spMk id="6" creationId="{57079954-AA2A-520E-62F4-24971291D740}"/>
          </ac:spMkLst>
        </pc:spChg>
        <pc:picChg chg="add mod">
          <ac:chgData name="Luuk Vermei" userId="dc5dd455c796d51f" providerId="LiveId" clId="{9F41620C-3A78-4B60-992D-E126EDB28DBE}" dt="2025-03-04T09:19:57.752" v="2242" actId="1076"/>
          <ac:picMkLst>
            <pc:docMk/>
            <pc:sldMk cId="67547535" sldId="326"/>
            <ac:picMk id="8" creationId="{A9977BD5-C837-1E69-4AAE-233EFC4E0E56}"/>
          </ac:picMkLst>
        </pc:picChg>
      </pc:sldChg>
      <pc:sldChg chg="addSp delSp modSp add mod modNotesTx">
        <pc:chgData name="Luuk Vermei" userId="dc5dd455c796d51f" providerId="LiveId" clId="{9F41620C-3A78-4B60-992D-E126EDB28DBE}" dt="2025-03-04T09:26:18.797" v="3838" actId="1076"/>
        <pc:sldMkLst>
          <pc:docMk/>
          <pc:sldMk cId="2161136083" sldId="327"/>
        </pc:sldMkLst>
        <pc:spChg chg="add mod">
          <ac:chgData name="Luuk Vermei" userId="dc5dd455c796d51f" providerId="LiveId" clId="{9F41620C-3A78-4B60-992D-E126EDB28DBE}" dt="2025-03-04T09:26:18.797" v="3838" actId="1076"/>
          <ac:spMkLst>
            <pc:docMk/>
            <pc:sldMk cId="2161136083" sldId="327"/>
            <ac:spMk id="8" creationId="{BB12850F-7CEB-E360-5117-47BFF819453D}"/>
          </ac:spMkLst>
        </pc:spChg>
      </pc:sldChg>
      <pc:sldChg chg="addSp modSp add mod">
        <pc:chgData name="Luuk Vermei" userId="dc5dd455c796d51f" providerId="LiveId" clId="{9F41620C-3A78-4B60-992D-E126EDB28DBE}" dt="2025-03-04T09:28:57.065" v="3865" actId="1076"/>
        <pc:sldMkLst>
          <pc:docMk/>
          <pc:sldMk cId="3636868823" sldId="328"/>
        </pc:sldMkLst>
        <pc:spChg chg="add mod">
          <ac:chgData name="Luuk Vermei" userId="dc5dd455c796d51f" providerId="LiveId" clId="{9F41620C-3A78-4B60-992D-E126EDB28DBE}" dt="2025-03-04T09:28:52.996" v="3864" actId="164"/>
          <ac:spMkLst>
            <pc:docMk/>
            <pc:sldMk cId="3636868823" sldId="328"/>
            <ac:spMk id="8" creationId="{ABF699CD-70AA-6038-4421-39DF3560465E}"/>
          </ac:spMkLst>
        </pc:spChg>
        <pc:spChg chg="add mod">
          <ac:chgData name="Luuk Vermei" userId="dc5dd455c796d51f" providerId="LiveId" clId="{9F41620C-3A78-4B60-992D-E126EDB28DBE}" dt="2025-03-04T09:28:52.996" v="3864" actId="164"/>
          <ac:spMkLst>
            <pc:docMk/>
            <pc:sldMk cId="3636868823" sldId="328"/>
            <ac:spMk id="10" creationId="{284C7913-EBFD-0CC5-DA31-B36A3100CF74}"/>
          </ac:spMkLst>
        </pc:spChg>
        <pc:grpChg chg="add mod">
          <ac:chgData name="Luuk Vermei" userId="dc5dd455c796d51f" providerId="LiveId" clId="{9F41620C-3A78-4B60-992D-E126EDB28DBE}" dt="2025-03-04T09:28:57.065" v="3865" actId="1076"/>
          <ac:grpSpMkLst>
            <pc:docMk/>
            <pc:sldMk cId="3636868823" sldId="328"/>
            <ac:grpSpMk id="16" creationId="{88DDD84F-C66E-EE25-00BA-5765071760B7}"/>
          </ac:grpSpMkLst>
        </pc:grpChg>
        <pc:picChg chg="add mod">
          <ac:chgData name="Luuk Vermei" userId="dc5dd455c796d51f" providerId="LiveId" clId="{9F41620C-3A78-4B60-992D-E126EDB28DBE}" dt="2025-03-04T09:28:46.327" v="3863" actId="1076"/>
          <ac:picMkLst>
            <pc:docMk/>
            <pc:sldMk cId="3636868823" sldId="328"/>
            <ac:picMk id="6" creationId="{44237EDA-35EB-2187-36E5-7695CE75B5F1}"/>
          </ac:picMkLst>
        </pc:picChg>
        <pc:cxnChg chg="add mod">
          <ac:chgData name="Luuk Vermei" userId="dc5dd455c796d51f" providerId="LiveId" clId="{9F41620C-3A78-4B60-992D-E126EDB28DBE}" dt="2025-03-04T09:28:52.996" v="3864" actId="164"/>
          <ac:cxnSpMkLst>
            <pc:docMk/>
            <pc:sldMk cId="3636868823" sldId="328"/>
            <ac:cxnSpMk id="12" creationId="{F859B27B-FEC7-8E90-D899-D2F250AF03C9}"/>
          </ac:cxnSpMkLst>
        </pc:cxnChg>
      </pc:sldChg>
      <pc:sldChg chg="addSp modSp add del modNotesTx">
        <pc:chgData name="Luuk Vermei" userId="dc5dd455c796d51f" providerId="LiveId" clId="{9F41620C-3A78-4B60-992D-E126EDB28DBE}" dt="2025-03-04T12:24:36.303" v="5139" actId="47"/>
        <pc:sldMkLst>
          <pc:docMk/>
          <pc:sldMk cId="986558261" sldId="329"/>
        </pc:sldMkLst>
      </pc:sldChg>
      <pc:sldChg chg="addSp delSp modSp add mod delAnim modAnim modNotesTx">
        <pc:chgData name="Luuk Vermei" userId="dc5dd455c796d51f" providerId="LiveId" clId="{9F41620C-3A78-4B60-992D-E126EDB28DBE}" dt="2025-03-04T12:37:21.086" v="5165"/>
        <pc:sldMkLst>
          <pc:docMk/>
          <pc:sldMk cId="4265171290" sldId="330"/>
        </pc:sldMkLst>
        <pc:spChg chg="add mod topLvl">
          <ac:chgData name="Luuk Vermei" userId="dc5dd455c796d51f" providerId="LiveId" clId="{9F41620C-3A78-4B60-992D-E126EDB28DBE}" dt="2025-03-04T12:36:56.792" v="5163" actId="165"/>
          <ac:spMkLst>
            <pc:docMk/>
            <pc:sldMk cId="4265171290" sldId="330"/>
            <ac:spMk id="27" creationId="{9CC85B10-7CDA-BA06-0E71-DDBE79F123E8}"/>
          </ac:spMkLst>
        </pc:spChg>
        <pc:spChg chg="add mod">
          <ac:chgData name="Luuk Vermei" userId="dc5dd455c796d51f" providerId="LiveId" clId="{9F41620C-3A78-4B60-992D-E126EDB28DBE}" dt="2025-03-04T09:31:15.588" v="3894" actId="1076"/>
          <ac:spMkLst>
            <pc:docMk/>
            <pc:sldMk cId="4265171290" sldId="330"/>
            <ac:spMk id="28" creationId="{C741315C-2433-0DF6-7196-6165E8757CAF}"/>
          </ac:spMkLst>
        </pc:spChg>
        <pc:spChg chg="add mod topLvl">
          <ac:chgData name="Luuk Vermei" userId="dc5dd455c796d51f" providerId="LiveId" clId="{9F41620C-3A78-4B60-992D-E126EDB28DBE}" dt="2025-03-04T12:36:56.792" v="5163" actId="165"/>
          <ac:spMkLst>
            <pc:docMk/>
            <pc:sldMk cId="4265171290" sldId="330"/>
            <ac:spMk id="29" creationId="{669B3A81-C606-B413-CBAE-CD80C2E7E2F3}"/>
          </ac:spMkLst>
        </pc:spChg>
        <pc:spChg chg="add mod topLvl">
          <ac:chgData name="Luuk Vermei" userId="dc5dd455c796d51f" providerId="LiveId" clId="{9F41620C-3A78-4B60-992D-E126EDB28DBE}" dt="2025-03-04T12:36:56.792" v="5163" actId="165"/>
          <ac:spMkLst>
            <pc:docMk/>
            <pc:sldMk cId="4265171290" sldId="330"/>
            <ac:spMk id="30" creationId="{2FCA5304-DC32-9FE8-AB76-CEC69C757AC2}"/>
          </ac:spMkLst>
        </pc:spChg>
        <pc:spChg chg="add mod topLvl">
          <ac:chgData name="Luuk Vermei" userId="dc5dd455c796d51f" providerId="LiveId" clId="{9F41620C-3A78-4B60-992D-E126EDB28DBE}" dt="2025-03-04T12:36:56.792" v="5163" actId="165"/>
          <ac:spMkLst>
            <pc:docMk/>
            <pc:sldMk cId="4265171290" sldId="330"/>
            <ac:spMk id="32" creationId="{F3153599-DAEF-06B9-A1D2-D895E3E92303}"/>
          </ac:spMkLst>
        </pc:spChg>
        <pc:spChg chg="mod">
          <ac:chgData name="Luuk Vermei" userId="dc5dd455c796d51f" providerId="LiveId" clId="{9F41620C-3A78-4B60-992D-E126EDB28DBE}" dt="2025-03-04T09:31:15.588" v="3894" actId="1076"/>
          <ac:spMkLst>
            <pc:docMk/>
            <pc:sldMk cId="4265171290" sldId="330"/>
            <ac:spMk id="37" creationId="{86209953-71C2-D179-3D38-0CB2C8924BD9}"/>
          </ac:spMkLst>
        </pc:spChg>
        <pc:spChg chg="mod">
          <ac:chgData name="Luuk Vermei" userId="dc5dd455c796d51f" providerId="LiveId" clId="{9F41620C-3A78-4B60-992D-E126EDB28DBE}" dt="2025-03-04T09:31:15.588" v="3894" actId="1076"/>
          <ac:spMkLst>
            <pc:docMk/>
            <pc:sldMk cId="4265171290" sldId="330"/>
            <ac:spMk id="38" creationId="{540603C8-3B19-3C47-D80F-42A4AD731AC4}"/>
          </ac:spMkLst>
        </pc:spChg>
        <pc:spChg chg="add mod topLvl">
          <ac:chgData name="Luuk Vermei" userId="dc5dd455c796d51f" providerId="LiveId" clId="{9F41620C-3A78-4B60-992D-E126EDB28DBE}" dt="2025-03-04T12:36:56.792" v="5163" actId="165"/>
          <ac:spMkLst>
            <pc:docMk/>
            <pc:sldMk cId="4265171290" sldId="330"/>
            <ac:spMk id="39" creationId="{9B1F5D99-896D-8367-09F0-14D18D5D6899}"/>
          </ac:spMkLst>
        </pc:spChg>
        <pc:spChg chg="mod">
          <ac:chgData name="Luuk Vermei" userId="dc5dd455c796d51f" providerId="LiveId" clId="{9F41620C-3A78-4B60-992D-E126EDB28DBE}" dt="2025-03-04T09:31:31.576" v="3896" actId="1036"/>
          <ac:spMkLst>
            <pc:docMk/>
            <pc:sldMk cId="4265171290" sldId="330"/>
            <ac:spMk id="40" creationId="{5CECF472-8AEC-B5A2-C4DA-1F023BDC7DA6}"/>
          </ac:spMkLst>
        </pc:spChg>
        <pc:spChg chg="add mod topLvl">
          <ac:chgData name="Luuk Vermei" userId="dc5dd455c796d51f" providerId="LiveId" clId="{9F41620C-3A78-4B60-992D-E126EDB28DBE}" dt="2025-03-04T12:36:56.792" v="5163" actId="165"/>
          <ac:spMkLst>
            <pc:docMk/>
            <pc:sldMk cId="4265171290" sldId="330"/>
            <ac:spMk id="41" creationId="{23464D65-1085-8062-5E48-A31D958E5D49}"/>
          </ac:spMkLst>
        </pc:spChg>
        <pc:spChg chg="add mod">
          <ac:chgData name="Luuk Vermei" userId="dc5dd455c796d51f" providerId="LiveId" clId="{9F41620C-3A78-4B60-992D-E126EDB28DBE}" dt="2025-03-04T09:37:26.037" v="4031" actId="1076"/>
          <ac:spMkLst>
            <pc:docMk/>
            <pc:sldMk cId="4265171290" sldId="330"/>
            <ac:spMk id="45" creationId="{2BEEE994-7625-BC67-190A-049109AD07BB}"/>
          </ac:spMkLst>
        </pc:spChg>
        <pc:spChg chg="add mod">
          <ac:chgData name="Luuk Vermei" userId="dc5dd455c796d51f" providerId="LiveId" clId="{9F41620C-3A78-4B60-992D-E126EDB28DBE}" dt="2025-03-04T09:31:47.356" v="3909" actId="20577"/>
          <ac:spMkLst>
            <pc:docMk/>
            <pc:sldMk cId="4265171290" sldId="330"/>
            <ac:spMk id="50" creationId="{80D5EE54-ACD6-E042-19D2-139353D648D4}"/>
          </ac:spMkLst>
        </pc:spChg>
        <pc:spChg chg="add mod topLvl">
          <ac:chgData name="Luuk Vermei" userId="dc5dd455c796d51f" providerId="LiveId" clId="{9F41620C-3A78-4B60-992D-E126EDB28DBE}" dt="2025-03-04T12:36:56.792" v="5163" actId="165"/>
          <ac:spMkLst>
            <pc:docMk/>
            <pc:sldMk cId="4265171290" sldId="330"/>
            <ac:spMk id="51" creationId="{039A2598-CA9D-22FF-65DF-8C7FB8B09BE5}"/>
          </ac:spMkLst>
        </pc:spChg>
        <pc:spChg chg="add mod">
          <ac:chgData name="Luuk Vermei" userId="dc5dd455c796d51f" providerId="LiveId" clId="{9F41620C-3A78-4B60-992D-E126EDB28DBE}" dt="2025-03-04T09:32:25.125" v="3929" actId="1076"/>
          <ac:spMkLst>
            <pc:docMk/>
            <pc:sldMk cId="4265171290" sldId="330"/>
            <ac:spMk id="52" creationId="{2179F7D8-D1EB-BE60-B45D-61FF2F083E11}"/>
          </ac:spMkLst>
        </pc:spChg>
        <pc:spChg chg="add mod topLvl">
          <ac:chgData name="Luuk Vermei" userId="dc5dd455c796d51f" providerId="LiveId" clId="{9F41620C-3A78-4B60-992D-E126EDB28DBE}" dt="2025-03-04T12:36:56.792" v="5163" actId="165"/>
          <ac:spMkLst>
            <pc:docMk/>
            <pc:sldMk cId="4265171290" sldId="330"/>
            <ac:spMk id="53" creationId="{8C48DC46-8E00-A748-298E-540BE47A4F25}"/>
          </ac:spMkLst>
        </pc:spChg>
        <pc:spChg chg="add mod topLvl">
          <ac:chgData name="Luuk Vermei" userId="dc5dd455c796d51f" providerId="LiveId" clId="{9F41620C-3A78-4B60-992D-E126EDB28DBE}" dt="2025-03-04T12:36:56.792" v="5163" actId="165"/>
          <ac:spMkLst>
            <pc:docMk/>
            <pc:sldMk cId="4265171290" sldId="330"/>
            <ac:spMk id="54" creationId="{D6F02272-DBA7-F7FB-5791-6835CC7176DC}"/>
          </ac:spMkLst>
        </pc:spChg>
        <pc:spChg chg="add mod topLvl">
          <ac:chgData name="Luuk Vermei" userId="dc5dd455c796d51f" providerId="LiveId" clId="{9F41620C-3A78-4B60-992D-E126EDB28DBE}" dt="2025-03-04T12:36:56.792" v="5163" actId="165"/>
          <ac:spMkLst>
            <pc:docMk/>
            <pc:sldMk cId="4265171290" sldId="330"/>
            <ac:spMk id="55" creationId="{99D83DBB-2D48-47AB-52F7-3A90D0770E26}"/>
          </ac:spMkLst>
        </pc:spChg>
        <pc:cxnChg chg="mod">
          <ac:chgData name="Luuk Vermei" userId="dc5dd455c796d51f" providerId="LiveId" clId="{9F41620C-3A78-4B60-992D-E126EDB28DBE}" dt="2025-03-04T09:31:18.095" v="3895" actId="1076"/>
          <ac:cxnSpMkLst>
            <pc:docMk/>
            <pc:sldMk cId="4265171290" sldId="330"/>
            <ac:cxnSpMk id="33" creationId="{C4E1A69B-C9E6-BA33-BD45-0D5AD692E453}"/>
          </ac:cxnSpMkLst>
        </pc:cxnChg>
        <pc:cxnChg chg="mod">
          <ac:chgData name="Luuk Vermei" userId="dc5dd455c796d51f" providerId="LiveId" clId="{9F41620C-3A78-4B60-992D-E126EDB28DBE}" dt="2025-03-04T09:31:18.095" v="3895" actId="1076"/>
          <ac:cxnSpMkLst>
            <pc:docMk/>
            <pc:sldMk cId="4265171290" sldId="330"/>
            <ac:cxnSpMk id="34" creationId="{A93D93C9-48D3-BB5C-4D51-790F3B8E5B73}"/>
          </ac:cxnSpMkLst>
        </pc:cxnChg>
        <pc:cxnChg chg="mod">
          <ac:chgData name="Luuk Vermei" userId="dc5dd455c796d51f" providerId="LiveId" clId="{9F41620C-3A78-4B60-992D-E126EDB28DBE}" dt="2025-03-04T09:31:18.095" v="3895" actId="1076"/>
          <ac:cxnSpMkLst>
            <pc:docMk/>
            <pc:sldMk cId="4265171290" sldId="330"/>
            <ac:cxnSpMk id="35" creationId="{88F332B6-E6DD-94FE-B55E-860CD675AF29}"/>
          </ac:cxnSpMkLst>
        </pc:cxnChg>
        <pc:cxnChg chg="mod">
          <ac:chgData name="Luuk Vermei" userId="dc5dd455c796d51f" providerId="LiveId" clId="{9F41620C-3A78-4B60-992D-E126EDB28DBE}" dt="2025-03-04T09:31:18.095" v="3895" actId="1076"/>
          <ac:cxnSpMkLst>
            <pc:docMk/>
            <pc:sldMk cId="4265171290" sldId="330"/>
            <ac:cxnSpMk id="36" creationId="{D5F533CB-C538-5FFD-E336-57A39192B293}"/>
          </ac:cxnSpMkLst>
        </pc:cxnChg>
      </pc:sldChg>
      <pc:sldChg chg="addSp modSp add mod">
        <pc:chgData name="Luuk Vermei" userId="dc5dd455c796d51f" providerId="LiveId" clId="{9F41620C-3A78-4B60-992D-E126EDB28DBE}" dt="2025-03-18T08:51:39.851" v="5834" actId="1076"/>
        <pc:sldMkLst>
          <pc:docMk/>
          <pc:sldMk cId="3298763553" sldId="331"/>
        </pc:sldMkLst>
        <pc:spChg chg="mod">
          <ac:chgData name="Luuk Vermei" userId="dc5dd455c796d51f" providerId="LiveId" clId="{9F41620C-3A78-4B60-992D-E126EDB28DBE}" dt="2025-03-04T09:39:18.109" v="4045" actId="164"/>
          <ac:spMkLst>
            <pc:docMk/>
            <pc:sldMk cId="3298763553" sldId="331"/>
            <ac:spMk id="3" creationId="{F49470FA-422C-7087-55CF-EFB89E567F79}"/>
          </ac:spMkLst>
        </pc:spChg>
        <pc:spChg chg="mod ord">
          <ac:chgData name="Luuk Vermei" userId="dc5dd455c796d51f" providerId="LiveId" clId="{9F41620C-3A78-4B60-992D-E126EDB28DBE}" dt="2025-03-04T09:39:08.937" v="4042" actId="164"/>
          <ac:spMkLst>
            <pc:docMk/>
            <pc:sldMk cId="3298763553" sldId="331"/>
            <ac:spMk id="7" creationId="{54F1FFF3-D8AA-D14F-8DCC-655333D49B0F}"/>
          </ac:spMkLst>
        </pc:spChg>
        <pc:grpChg chg="add mod ord">
          <ac:chgData name="Luuk Vermei" userId="dc5dd455c796d51f" providerId="LiveId" clId="{9F41620C-3A78-4B60-992D-E126EDB28DBE}" dt="2025-03-04T09:39:18.109" v="4045" actId="164"/>
          <ac:grpSpMkLst>
            <pc:docMk/>
            <pc:sldMk cId="3298763553" sldId="331"/>
            <ac:grpSpMk id="6" creationId="{C8F7EBF9-FFF5-5B03-A56F-BEC10B8360B5}"/>
          </ac:grpSpMkLst>
        </pc:grpChg>
        <pc:grpChg chg="add mod ord">
          <ac:chgData name="Luuk Vermei" userId="dc5dd455c796d51f" providerId="LiveId" clId="{9F41620C-3A78-4B60-992D-E126EDB28DBE}" dt="2025-03-04T09:39:21.175" v="4046" actId="166"/>
          <ac:grpSpMkLst>
            <pc:docMk/>
            <pc:sldMk cId="3298763553" sldId="331"/>
            <ac:grpSpMk id="8" creationId="{654B5C36-415C-FBB5-9BB5-180E0B65C886}"/>
          </ac:grpSpMkLst>
        </pc:grpChg>
        <pc:picChg chg="add mod">
          <ac:chgData name="Luuk Vermei" userId="dc5dd455c796d51f" providerId="LiveId" clId="{9F41620C-3A78-4B60-992D-E126EDB28DBE}" dt="2025-03-04T09:38:38.032" v="4038"/>
          <ac:picMkLst>
            <pc:docMk/>
            <pc:sldMk cId="3298763553" sldId="331"/>
            <ac:picMk id="2" creationId="{45AB20E4-9375-30FA-F67D-677B3F27DDAE}"/>
          </ac:picMkLst>
        </pc:picChg>
        <pc:picChg chg="mod">
          <ac:chgData name="Luuk Vermei" userId="dc5dd455c796d51f" providerId="LiveId" clId="{9F41620C-3A78-4B60-992D-E126EDB28DBE}" dt="2025-03-04T09:39:08.937" v="4042" actId="164"/>
          <ac:picMkLst>
            <pc:docMk/>
            <pc:sldMk cId="3298763553" sldId="331"/>
            <ac:picMk id="5" creationId="{18180BE2-B981-F26E-113E-A0FF7780240D}"/>
          </ac:picMkLst>
        </pc:picChg>
      </pc:sldChg>
      <pc:sldChg chg="addSp delSp modSp add mod">
        <pc:chgData name="Luuk Vermei" userId="dc5dd455c796d51f" providerId="LiveId" clId="{9F41620C-3A78-4B60-992D-E126EDB28DBE}" dt="2025-03-04T12:26:08.490" v="5153" actId="1076"/>
        <pc:sldMkLst>
          <pc:docMk/>
          <pc:sldMk cId="2781131027" sldId="332"/>
        </pc:sldMkLst>
        <pc:spChg chg="add mod">
          <ac:chgData name="Luuk Vermei" userId="dc5dd455c796d51f" providerId="LiveId" clId="{9F41620C-3A78-4B60-992D-E126EDB28DBE}" dt="2025-03-04T12:26:08.490" v="5153" actId="1076"/>
          <ac:spMkLst>
            <pc:docMk/>
            <pc:sldMk cId="2781131027" sldId="332"/>
            <ac:spMk id="2" creationId="{79564F99-B25D-8101-A0C1-001BEB4BDA37}"/>
          </ac:spMkLst>
        </pc:spChg>
        <pc:spChg chg="add mod">
          <ac:chgData name="Luuk Vermei" userId="dc5dd455c796d51f" providerId="LiveId" clId="{9F41620C-3A78-4B60-992D-E126EDB28DBE}" dt="2025-03-04T12:26:05.595" v="5152" actId="1076"/>
          <ac:spMkLst>
            <pc:docMk/>
            <pc:sldMk cId="2781131027" sldId="332"/>
            <ac:spMk id="10" creationId="{B8177B4C-72AE-A407-607F-4552FD0BFB3E}"/>
          </ac:spMkLst>
        </pc:spChg>
      </pc:sldChg>
      <pc:sldChg chg="addSp modSp add mod modNotesTx">
        <pc:chgData name="Luuk Vermei" userId="dc5dd455c796d51f" providerId="LiveId" clId="{9F41620C-3A78-4B60-992D-E126EDB28DBE}" dt="2025-03-04T09:43:36.746" v="4462"/>
        <pc:sldMkLst>
          <pc:docMk/>
          <pc:sldMk cId="772786115" sldId="333"/>
        </pc:sldMkLst>
        <pc:spChg chg="add mod">
          <ac:chgData name="Luuk Vermei" userId="dc5dd455c796d51f" providerId="LiveId" clId="{9F41620C-3A78-4B60-992D-E126EDB28DBE}" dt="2025-03-04T09:43:02.226" v="4453" actId="20577"/>
          <ac:spMkLst>
            <pc:docMk/>
            <pc:sldMk cId="772786115" sldId="333"/>
            <ac:spMk id="6" creationId="{941C0962-6C10-5F2B-161D-7BD7DBCF41EF}"/>
          </ac:spMkLst>
        </pc:spChg>
        <pc:spChg chg="add mod">
          <ac:chgData name="Luuk Vermei" userId="dc5dd455c796d51f" providerId="LiveId" clId="{9F41620C-3A78-4B60-992D-E126EDB28DBE}" dt="2025-03-04T09:43:29.072" v="4461" actId="313"/>
          <ac:spMkLst>
            <pc:docMk/>
            <pc:sldMk cId="772786115" sldId="333"/>
            <ac:spMk id="8" creationId="{BC6045C2-4231-9056-0FE6-E496A67E5D14}"/>
          </ac:spMkLst>
        </pc:spChg>
        <pc:picChg chg="add mod">
          <ac:chgData name="Luuk Vermei" userId="dc5dd455c796d51f" providerId="LiveId" clId="{9F41620C-3A78-4B60-992D-E126EDB28DBE}" dt="2025-03-04T09:43:13.449" v="4457" actId="1076"/>
          <ac:picMkLst>
            <pc:docMk/>
            <pc:sldMk cId="772786115" sldId="333"/>
            <ac:picMk id="2" creationId="{737764DF-D2A1-623B-3BAB-2D36438EE2A8}"/>
          </ac:picMkLst>
        </pc:picChg>
      </pc:sldChg>
      <pc:sldChg chg="addSp delSp modSp add mod ord modNotesTx">
        <pc:chgData name="Luuk Vermei" userId="dc5dd455c796d51f" providerId="LiveId" clId="{9F41620C-3A78-4B60-992D-E126EDB28DBE}" dt="2025-03-04T09:44:12.461" v="4484"/>
        <pc:sldMkLst>
          <pc:docMk/>
          <pc:sldMk cId="751353016" sldId="334"/>
        </pc:sldMkLst>
        <pc:spChg chg="mod">
          <ac:chgData name="Luuk Vermei" userId="dc5dd455c796d51f" providerId="LiveId" clId="{9F41620C-3A78-4B60-992D-E126EDB28DBE}" dt="2025-03-04T09:44:03.947" v="4480" actId="164"/>
          <ac:spMkLst>
            <pc:docMk/>
            <pc:sldMk cId="751353016" sldId="334"/>
            <ac:spMk id="3" creationId="{2717CCC0-C6DA-101B-FEFD-B75A96CAFD69}"/>
          </ac:spMkLst>
        </pc:spChg>
        <pc:spChg chg="mod">
          <ac:chgData name="Luuk Vermei" userId="dc5dd455c796d51f" providerId="LiveId" clId="{9F41620C-3A78-4B60-992D-E126EDB28DBE}" dt="2025-03-04T09:43:58.635" v="4479" actId="1076"/>
          <ac:spMkLst>
            <pc:docMk/>
            <pc:sldMk cId="751353016" sldId="334"/>
            <ac:spMk id="6" creationId="{AE3AA700-4310-BE51-2CDC-D080E066D0AA}"/>
          </ac:spMkLst>
        </pc:spChg>
        <pc:spChg chg="mod">
          <ac:chgData name="Luuk Vermei" userId="dc5dd455c796d51f" providerId="LiveId" clId="{9F41620C-3A78-4B60-992D-E126EDB28DBE}" dt="2025-03-04T09:44:03.947" v="4480" actId="164"/>
          <ac:spMkLst>
            <pc:docMk/>
            <pc:sldMk cId="751353016" sldId="334"/>
            <ac:spMk id="7" creationId="{8FE5617C-4246-A851-4A33-78345ED1925B}"/>
          </ac:spMkLst>
        </pc:spChg>
        <pc:grpChg chg="add mod ord">
          <ac:chgData name="Luuk Vermei" userId="dc5dd455c796d51f" providerId="LiveId" clId="{9F41620C-3A78-4B60-992D-E126EDB28DBE}" dt="2025-03-04T09:44:08.247" v="4482" actId="166"/>
          <ac:grpSpMkLst>
            <pc:docMk/>
            <pc:sldMk cId="751353016" sldId="334"/>
            <ac:grpSpMk id="11" creationId="{D55D34D1-7ED0-8EB7-DA94-A8FB51989C5D}"/>
          </ac:grpSpMkLst>
        </pc:grpChg>
        <pc:picChg chg="mod">
          <ac:chgData name="Luuk Vermei" userId="dc5dd455c796d51f" providerId="LiveId" clId="{9F41620C-3A78-4B60-992D-E126EDB28DBE}" dt="2025-03-04T09:44:03.947" v="4480" actId="164"/>
          <ac:picMkLst>
            <pc:docMk/>
            <pc:sldMk cId="751353016" sldId="334"/>
            <ac:picMk id="5" creationId="{10057C9A-DAE2-BA0F-AEA1-DE8586D31A72}"/>
          </ac:picMkLst>
        </pc:picChg>
        <pc:picChg chg="add mod">
          <ac:chgData name="Luuk Vermei" userId="dc5dd455c796d51f" providerId="LiveId" clId="{9F41620C-3A78-4B60-992D-E126EDB28DBE}" dt="2025-03-04T09:43:56.593" v="4478"/>
          <ac:picMkLst>
            <pc:docMk/>
            <pc:sldMk cId="751353016" sldId="334"/>
            <ac:picMk id="10" creationId="{7942826E-3F5B-D970-E5D2-8197BB7E16C6}"/>
          </ac:picMkLst>
        </pc:picChg>
      </pc:sldChg>
      <pc:sldChg chg="addSp delSp modSp add del mod">
        <pc:chgData name="Luuk Vermei" userId="dc5dd455c796d51f" providerId="LiveId" clId="{9F41620C-3A78-4B60-992D-E126EDB28DBE}" dt="2025-03-04T12:26:25.549" v="5154" actId="47"/>
        <pc:sldMkLst>
          <pc:docMk/>
          <pc:sldMk cId="1139125907" sldId="335"/>
        </pc:sldMkLst>
      </pc:sldChg>
      <pc:sldChg chg="add">
        <pc:chgData name="Luuk Vermei" userId="dc5dd455c796d51f" providerId="LiveId" clId="{9F41620C-3A78-4B60-992D-E126EDB28DBE}" dt="2025-03-04T12:27:48.585" v="5156"/>
        <pc:sldMkLst>
          <pc:docMk/>
          <pc:sldMk cId="3353190199" sldId="336"/>
        </pc:sldMkLst>
      </pc:sldChg>
      <pc:sldChg chg="addSp delSp modSp add del mod modNotesTx">
        <pc:chgData name="Luuk Vermei" userId="dc5dd455c796d51f" providerId="LiveId" clId="{9F41620C-3A78-4B60-992D-E126EDB28DBE}" dt="2025-03-04T12:27:39.904" v="5155" actId="2696"/>
        <pc:sldMkLst>
          <pc:docMk/>
          <pc:sldMk cId="4013697211" sldId="336"/>
        </pc:sldMkLst>
      </pc:sldChg>
      <pc:sldChg chg="addSp delSp modSp add del mod">
        <pc:chgData name="Luuk Vermei" userId="dc5dd455c796d51f" providerId="LiveId" clId="{9F41620C-3A78-4B60-992D-E126EDB28DBE}" dt="2025-03-04T12:27:39.904" v="5155" actId="2696"/>
        <pc:sldMkLst>
          <pc:docMk/>
          <pc:sldMk cId="1383915712" sldId="337"/>
        </pc:sldMkLst>
      </pc:sldChg>
      <pc:sldChg chg="add">
        <pc:chgData name="Luuk Vermei" userId="dc5dd455c796d51f" providerId="LiveId" clId="{9F41620C-3A78-4B60-992D-E126EDB28DBE}" dt="2025-03-04T12:27:48.585" v="5156"/>
        <pc:sldMkLst>
          <pc:docMk/>
          <pc:sldMk cId="4156244584" sldId="337"/>
        </pc:sldMkLst>
      </pc:sldChg>
      <pc:sldChg chg="addSp delSp modSp add del mod">
        <pc:chgData name="Luuk Vermei" userId="dc5dd455c796d51f" providerId="LiveId" clId="{9F41620C-3A78-4B60-992D-E126EDB28DBE}" dt="2025-03-04T12:27:39.904" v="5155" actId="2696"/>
        <pc:sldMkLst>
          <pc:docMk/>
          <pc:sldMk cId="1488280183" sldId="338"/>
        </pc:sldMkLst>
      </pc:sldChg>
      <pc:sldChg chg="add">
        <pc:chgData name="Luuk Vermei" userId="dc5dd455c796d51f" providerId="LiveId" clId="{9F41620C-3A78-4B60-992D-E126EDB28DBE}" dt="2025-03-04T12:27:48.585" v="5156"/>
        <pc:sldMkLst>
          <pc:docMk/>
          <pc:sldMk cId="1607963617" sldId="338"/>
        </pc:sldMkLst>
      </pc:sldChg>
      <pc:sldChg chg="addSp delSp modSp add del mod">
        <pc:chgData name="Luuk Vermei" userId="dc5dd455c796d51f" providerId="LiveId" clId="{9F41620C-3A78-4B60-992D-E126EDB28DBE}" dt="2025-03-04T12:27:39.904" v="5155" actId="2696"/>
        <pc:sldMkLst>
          <pc:docMk/>
          <pc:sldMk cId="1608995461" sldId="339"/>
        </pc:sldMkLst>
      </pc:sldChg>
      <pc:sldChg chg="add">
        <pc:chgData name="Luuk Vermei" userId="dc5dd455c796d51f" providerId="LiveId" clId="{9F41620C-3A78-4B60-992D-E126EDB28DBE}" dt="2025-03-04T12:27:48.585" v="5156"/>
        <pc:sldMkLst>
          <pc:docMk/>
          <pc:sldMk cId="2381003926" sldId="339"/>
        </pc:sldMkLst>
      </pc:sldChg>
      <pc:sldChg chg="addSp delSp modSp add del mod">
        <pc:chgData name="Luuk Vermei" userId="dc5dd455c796d51f" providerId="LiveId" clId="{9F41620C-3A78-4B60-992D-E126EDB28DBE}" dt="2025-03-04T12:27:39.904" v="5155" actId="2696"/>
        <pc:sldMkLst>
          <pc:docMk/>
          <pc:sldMk cId="2798100898" sldId="340"/>
        </pc:sldMkLst>
      </pc:sldChg>
      <pc:sldChg chg="add">
        <pc:chgData name="Luuk Vermei" userId="dc5dd455c796d51f" providerId="LiveId" clId="{9F41620C-3A78-4B60-992D-E126EDB28DBE}" dt="2025-03-04T12:27:48.585" v="5156"/>
        <pc:sldMkLst>
          <pc:docMk/>
          <pc:sldMk cId="4038253558" sldId="340"/>
        </pc:sldMkLst>
      </pc:sldChg>
      <pc:sldChg chg="addSp delSp modSp add mod">
        <pc:chgData name="Luuk Vermei" userId="dc5dd455c796d51f" providerId="LiveId" clId="{9F41620C-3A78-4B60-992D-E126EDB28DBE}" dt="2025-03-04T12:31:32.126" v="5162" actId="1076"/>
        <pc:sldMkLst>
          <pc:docMk/>
          <pc:sldMk cId="1369113655" sldId="341"/>
        </pc:sldMkLst>
        <pc:picChg chg="add mod">
          <ac:chgData name="Luuk Vermei" userId="dc5dd455c796d51f" providerId="LiveId" clId="{9F41620C-3A78-4B60-992D-E126EDB28DBE}" dt="2025-03-04T12:31:32.126" v="5162" actId="1076"/>
          <ac:picMkLst>
            <pc:docMk/>
            <pc:sldMk cId="1369113655" sldId="341"/>
            <ac:picMk id="11" creationId="{C47601AB-ED79-B443-FF0A-35A6A0D6A210}"/>
          </ac:picMkLst>
        </pc:picChg>
      </pc:sldChg>
      <pc:sldChg chg="addSp modSp add del mod">
        <pc:chgData name="Luuk Vermei" userId="dc5dd455c796d51f" providerId="LiveId" clId="{9F41620C-3A78-4B60-992D-E126EDB28DBE}" dt="2025-03-04T12:27:39.904" v="5155" actId="2696"/>
        <pc:sldMkLst>
          <pc:docMk/>
          <pc:sldMk cId="2429642301" sldId="341"/>
        </pc:sldMkLst>
      </pc:sldChg>
      <pc:sldChg chg="addSp modSp add del mod">
        <pc:chgData name="Luuk Vermei" userId="dc5dd455c796d51f" providerId="LiveId" clId="{9F41620C-3A78-4B60-992D-E126EDB28DBE}" dt="2025-03-04T12:27:39.904" v="5155" actId="2696"/>
        <pc:sldMkLst>
          <pc:docMk/>
          <pc:sldMk cId="495715185" sldId="342"/>
        </pc:sldMkLst>
      </pc:sldChg>
      <pc:sldChg chg="addSp delSp modSp add mod">
        <pc:chgData name="Luuk Vermei" userId="dc5dd455c796d51f" providerId="LiveId" clId="{9F41620C-3A78-4B60-992D-E126EDB28DBE}" dt="2025-03-04T12:30:57.193" v="5159" actId="1076"/>
        <pc:sldMkLst>
          <pc:docMk/>
          <pc:sldMk cId="2821976769" sldId="342"/>
        </pc:sldMkLst>
        <pc:picChg chg="add mod">
          <ac:chgData name="Luuk Vermei" userId="dc5dd455c796d51f" providerId="LiveId" clId="{9F41620C-3A78-4B60-992D-E126EDB28DBE}" dt="2025-03-04T12:30:57.193" v="5159" actId="1076"/>
          <ac:picMkLst>
            <pc:docMk/>
            <pc:sldMk cId="2821976769" sldId="342"/>
            <ac:picMk id="11" creationId="{69D171A7-13AA-FBBF-7BC3-023FD12F0A90}"/>
          </ac:picMkLst>
        </pc:picChg>
      </pc:sldChg>
      <pc:sldChg chg="addSp delSp modSp add mod">
        <pc:chgData name="Luuk Vermei" userId="dc5dd455c796d51f" providerId="LiveId" clId="{9F41620C-3A78-4B60-992D-E126EDB28DBE}" dt="2025-03-04T11:53:38.643" v="4558" actId="14100"/>
        <pc:sldMkLst>
          <pc:docMk/>
          <pc:sldMk cId="3130918041" sldId="343"/>
        </pc:sldMkLst>
        <pc:cxnChg chg="add mod">
          <ac:chgData name="Luuk Vermei" userId="dc5dd455c796d51f" providerId="LiveId" clId="{9F41620C-3A78-4B60-992D-E126EDB28DBE}" dt="2025-03-04T11:53:38.643" v="4558" actId="14100"/>
          <ac:cxnSpMkLst>
            <pc:docMk/>
            <pc:sldMk cId="3130918041" sldId="343"/>
            <ac:cxnSpMk id="5" creationId="{DECC55F4-5C69-8A2C-BFB8-070C2028ABE6}"/>
          </ac:cxnSpMkLst>
        </pc:cxnChg>
      </pc:sldChg>
      <pc:sldChg chg="add">
        <pc:chgData name="Luuk Vermei" userId="dc5dd455c796d51f" providerId="LiveId" clId="{9F41620C-3A78-4B60-992D-E126EDB28DBE}" dt="2025-03-04T11:55:23.108" v="4677"/>
        <pc:sldMkLst>
          <pc:docMk/>
          <pc:sldMk cId="3792601488" sldId="344"/>
        </pc:sldMkLst>
      </pc:sldChg>
      <pc:sldChg chg="addSp delSp modSp add mod">
        <pc:chgData name="Luuk Vermei" userId="dc5dd455c796d51f" providerId="LiveId" clId="{9F41620C-3A78-4B60-992D-E126EDB28DBE}" dt="2025-03-08T19:32:20.731" v="5756" actId="20577"/>
        <pc:sldMkLst>
          <pc:docMk/>
          <pc:sldMk cId="4185563397" sldId="345"/>
        </pc:sldMkLst>
        <pc:spChg chg="mod">
          <ac:chgData name="Luuk Vermei" userId="dc5dd455c796d51f" providerId="LiveId" clId="{9F41620C-3A78-4B60-992D-E126EDB28DBE}" dt="2025-03-04T12:09:46.680" v="4727" actId="20577"/>
          <ac:spMkLst>
            <pc:docMk/>
            <pc:sldMk cId="4185563397" sldId="345"/>
            <ac:spMk id="6" creationId="{C8C75825-C7D7-5D5A-0952-DBC41C212386}"/>
          </ac:spMkLst>
        </pc:spChg>
        <pc:spChg chg="add mod">
          <ac:chgData name="Luuk Vermei" userId="dc5dd455c796d51f" providerId="LiveId" clId="{9F41620C-3A78-4B60-992D-E126EDB28DBE}" dt="2025-03-08T19:32:20.731" v="5756" actId="20577"/>
          <ac:spMkLst>
            <pc:docMk/>
            <pc:sldMk cId="4185563397" sldId="345"/>
            <ac:spMk id="10" creationId="{F23478DF-8401-E77D-1436-41E46F7FE673}"/>
          </ac:spMkLst>
        </pc:spChg>
      </pc:sldChg>
      <pc:sldChg chg="addSp delSp modSp new mod">
        <pc:chgData name="Luuk Vermei" userId="dc5dd455c796d51f" providerId="LiveId" clId="{9F41620C-3A78-4B60-992D-E126EDB28DBE}" dt="2025-03-18T12:58:48.111" v="5856" actId="20577"/>
        <pc:sldMkLst>
          <pc:docMk/>
          <pc:sldMk cId="3278186890" sldId="346"/>
        </pc:sldMkLst>
        <pc:spChg chg="add mod">
          <ac:chgData name="Luuk Vermei" userId="dc5dd455c796d51f" providerId="LiveId" clId="{9F41620C-3A78-4B60-992D-E126EDB28DBE}" dt="2025-03-04T12:17:42.973" v="5053" actId="1076"/>
          <ac:spMkLst>
            <pc:docMk/>
            <pc:sldMk cId="3278186890" sldId="346"/>
            <ac:spMk id="6" creationId="{E541A987-4422-2D36-BAEB-F69AFB50F1F3}"/>
          </ac:spMkLst>
        </pc:spChg>
        <pc:spChg chg="add mod">
          <ac:chgData name="Luuk Vermei" userId="dc5dd455c796d51f" providerId="LiveId" clId="{9F41620C-3A78-4B60-992D-E126EDB28DBE}" dt="2025-03-04T12:11:54.896" v="4783" actId="20577"/>
          <ac:spMkLst>
            <pc:docMk/>
            <pc:sldMk cId="3278186890" sldId="346"/>
            <ac:spMk id="7" creationId="{267C5FE9-2A27-0B95-4E77-C4ECE96384BA}"/>
          </ac:spMkLst>
        </pc:spChg>
        <pc:spChg chg="add mod">
          <ac:chgData name="Luuk Vermei" userId="dc5dd455c796d51f" providerId="LiveId" clId="{9F41620C-3A78-4B60-992D-E126EDB28DBE}" dt="2025-03-04T12:14:27.169" v="4932" actId="403"/>
          <ac:spMkLst>
            <pc:docMk/>
            <pc:sldMk cId="3278186890" sldId="346"/>
            <ac:spMk id="8" creationId="{C7F775AD-883C-EE23-CF50-58A4D58FA5E0}"/>
          </ac:spMkLst>
        </pc:spChg>
        <pc:spChg chg="add mod">
          <ac:chgData name="Luuk Vermei" userId="dc5dd455c796d51f" providerId="LiveId" clId="{9F41620C-3A78-4B60-992D-E126EDB28DBE}" dt="2025-03-04T12:15:42.926" v="4970" actId="5793"/>
          <ac:spMkLst>
            <pc:docMk/>
            <pc:sldMk cId="3278186890" sldId="346"/>
            <ac:spMk id="9" creationId="{63CCEB6E-B3C7-745D-404B-28AF3449EEC2}"/>
          </ac:spMkLst>
        </pc:spChg>
        <pc:spChg chg="add mod">
          <ac:chgData name="Luuk Vermei" userId="dc5dd455c796d51f" providerId="LiveId" clId="{9F41620C-3A78-4B60-992D-E126EDB28DBE}" dt="2025-03-04T12:15:52.221" v="4976" actId="20577"/>
          <ac:spMkLst>
            <pc:docMk/>
            <pc:sldMk cId="3278186890" sldId="346"/>
            <ac:spMk id="10" creationId="{E2B5EE47-13C5-8BA4-3917-AA5F1391BF91}"/>
          </ac:spMkLst>
        </pc:spChg>
        <pc:spChg chg="add mod">
          <ac:chgData name="Luuk Vermei" userId="dc5dd455c796d51f" providerId="LiveId" clId="{9F41620C-3A78-4B60-992D-E126EDB28DBE}" dt="2025-03-18T12:58:48.111" v="5856" actId="20577"/>
          <ac:spMkLst>
            <pc:docMk/>
            <pc:sldMk cId="3278186890" sldId="346"/>
            <ac:spMk id="11" creationId="{B6305DBC-85F6-D025-78B8-2C385664887D}"/>
          </ac:spMkLst>
        </pc:spChg>
        <pc:spChg chg="add mod">
          <ac:chgData name="Luuk Vermei" userId="dc5dd455c796d51f" providerId="LiveId" clId="{9F41620C-3A78-4B60-992D-E126EDB28DBE}" dt="2025-03-04T12:16:17.409" v="5010" actId="20577"/>
          <ac:spMkLst>
            <pc:docMk/>
            <pc:sldMk cId="3278186890" sldId="346"/>
            <ac:spMk id="12" creationId="{BD11A015-DEB8-AC04-A3C0-FB3E6E4EFEE8}"/>
          </ac:spMkLst>
        </pc:spChg>
        <pc:spChg chg="add mod">
          <ac:chgData name="Luuk Vermei" userId="dc5dd455c796d51f" providerId="LiveId" clId="{9F41620C-3A78-4B60-992D-E126EDB28DBE}" dt="2025-03-04T12:40:19.664" v="5223" actId="164"/>
          <ac:spMkLst>
            <pc:docMk/>
            <pc:sldMk cId="3278186890" sldId="346"/>
            <ac:spMk id="29" creationId="{52D2D9B3-B661-DF4D-CBD7-3AE406BA02DA}"/>
          </ac:spMkLst>
        </pc:spChg>
        <pc:spChg chg="add mod">
          <ac:chgData name="Luuk Vermei" userId="dc5dd455c796d51f" providerId="LiveId" clId="{9F41620C-3A78-4B60-992D-E126EDB28DBE}" dt="2025-03-04T12:40:19.664" v="5223" actId="164"/>
          <ac:spMkLst>
            <pc:docMk/>
            <pc:sldMk cId="3278186890" sldId="346"/>
            <ac:spMk id="30" creationId="{836BDC1E-3817-9010-A83B-114E45132542}"/>
          </ac:spMkLst>
        </pc:spChg>
        <pc:spChg chg="add mod">
          <ac:chgData name="Luuk Vermei" userId="dc5dd455c796d51f" providerId="LiveId" clId="{9F41620C-3A78-4B60-992D-E126EDB28DBE}" dt="2025-03-04T12:40:19.664" v="5223" actId="164"/>
          <ac:spMkLst>
            <pc:docMk/>
            <pc:sldMk cId="3278186890" sldId="346"/>
            <ac:spMk id="31" creationId="{24AB4E87-6EF7-2124-5C9A-6FDDAA9D287D}"/>
          </ac:spMkLst>
        </pc:spChg>
        <pc:grpChg chg="add mod">
          <ac:chgData name="Luuk Vermei" userId="dc5dd455c796d51f" providerId="LiveId" clId="{9F41620C-3A78-4B60-992D-E126EDB28DBE}" dt="2025-03-04T12:40:22.661" v="5224" actId="1076"/>
          <ac:grpSpMkLst>
            <pc:docMk/>
            <pc:sldMk cId="3278186890" sldId="346"/>
            <ac:grpSpMk id="38" creationId="{EE99E0E6-0217-1DC5-3506-84220E66DC32}"/>
          </ac:grpSpMkLst>
        </pc:grpChg>
        <pc:cxnChg chg="add mod">
          <ac:chgData name="Luuk Vermei" userId="dc5dd455c796d51f" providerId="LiveId" clId="{9F41620C-3A78-4B60-992D-E126EDB28DBE}" dt="2025-03-04T12:12:59.759" v="4801" actId="1076"/>
          <ac:cxnSpMkLst>
            <pc:docMk/>
            <pc:sldMk cId="3278186890" sldId="346"/>
            <ac:cxnSpMk id="14" creationId="{F857918C-9319-E4F7-D539-88076F65492E}"/>
          </ac:cxnSpMkLst>
        </pc:cxnChg>
        <pc:cxnChg chg="add mod">
          <ac:chgData name="Luuk Vermei" userId="dc5dd455c796d51f" providerId="LiveId" clId="{9F41620C-3A78-4B60-992D-E126EDB28DBE}" dt="2025-03-04T12:12:59.759" v="4801" actId="1076"/>
          <ac:cxnSpMkLst>
            <pc:docMk/>
            <pc:sldMk cId="3278186890" sldId="346"/>
            <ac:cxnSpMk id="16" creationId="{65CDB5D8-9D95-F296-E96A-777D85C1D5C3}"/>
          </ac:cxnSpMkLst>
        </pc:cxnChg>
        <pc:cxnChg chg="add mod">
          <ac:chgData name="Luuk Vermei" userId="dc5dd455c796d51f" providerId="LiveId" clId="{9F41620C-3A78-4B60-992D-E126EDB28DBE}" dt="2025-03-04T12:12:59.759" v="4801" actId="1076"/>
          <ac:cxnSpMkLst>
            <pc:docMk/>
            <pc:sldMk cId="3278186890" sldId="346"/>
            <ac:cxnSpMk id="18" creationId="{ECD0ED16-891D-5A53-3017-327A7117AD36}"/>
          </ac:cxnSpMkLst>
        </pc:cxnChg>
        <pc:cxnChg chg="add mod">
          <ac:chgData name="Luuk Vermei" userId="dc5dd455c796d51f" providerId="LiveId" clId="{9F41620C-3A78-4B60-992D-E126EDB28DBE}" dt="2025-03-04T12:12:59.759" v="4801" actId="1076"/>
          <ac:cxnSpMkLst>
            <pc:docMk/>
            <pc:sldMk cId="3278186890" sldId="346"/>
            <ac:cxnSpMk id="20" creationId="{33DA1C20-0201-F389-E8EF-532363A83E74}"/>
          </ac:cxnSpMkLst>
        </pc:cxnChg>
        <pc:cxnChg chg="add mod">
          <ac:chgData name="Luuk Vermei" userId="dc5dd455c796d51f" providerId="LiveId" clId="{9F41620C-3A78-4B60-992D-E126EDB28DBE}" dt="2025-03-04T12:12:59.759" v="4801" actId="1076"/>
          <ac:cxnSpMkLst>
            <pc:docMk/>
            <pc:sldMk cId="3278186890" sldId="346"/>
            <ac:cxnSpMk id="22" creationId="{1D522B49-B676-767A-D05D-45D55B2ABFB7}"/>
          </ac:cxnSpMkLst>
        </pc:cxnChg>
        <pc:cxnChg chg="add mod">
          <ac:chgData name="Luuk Vermei" userId="dc5dd455c796d51f" providerId="LiveId" clId="{9F41620C-3A78-4B60-992D-E126EDB28DBE}" dt="2025-03-04T12:40:19.664" v="5223" actId="164"/>
          <ac:cxnSpMkLst>
            <pc:docMk/>
            <pc:sldMk cId="3278186890" sldId="346"/>
            <ac:cxnSpMk id="33" creationId="{7A54AD97-9411-47A9-C470-E0E6980804C7}"/>
          </ac:cxnSpMkLst>
        </pc:cxnChg>
        <pc:cxnChg chg="add mod">
          <ac:chgData name="Luuk Vermei" userId="dc5dd455c796d51f" providerId="LiveId" clId="{9F41620C-3A78-4B60-992D-E126EDB28DBE}" dt="2025-03-04T12:40:19.664" v="5223" actId="164"/>
          <ac:cxnSpMkLst>
            <pc:docMk/>
            <pc:sldMk cId="3278186890" sldId="346"/>
            <ac:cxnSpMk id="34" creationId="{B39F2507-2DFE-A830-E1E1-4CD162A0E94A}"/>
          </ac:cxnSpMkLst>
        </pc:cxnChg>
      </pc:sldChg>
      <pc:sldChg chg="addSp delSp modSp add mod">
        <pc:chgData name="Luuk Vermei" userId="dc5dd455c796d51f" providerId="LiveId" clId="{9F41620C-3A78-4B60-992D-E126EDB28DBE}" dt="2025-03-18T14:47:43.981" v="8226" actId="20577"/>
        <pc:sldMkLst>
          <pc:docMk/>
          <pc:sldMk cId="2634255565" sldId="347"/>
        </pc:sldMkLst>
        <pc:spChg chg="mod">
          <ac:chgData name="Luuk Vermei" userId="dc5dd455c796d51f" providerId="LiveId" clId="{9F41620C-3A78-4B60-992D-E126EDB28DBE}" dt="2025-03-04T12:40:25.119" v="5225"/>
          <ac:spMkLst>
            <pc:docMk/>
            <pc:sldMk cId="2634255565" sldId="347"/>
            <ac:spMk id="5" creationId="{C7323307-A51F-E90D-9B61-DB5DD9E76D1D}"/>
          </ac:spMkLst>
        </pc:spChg>
        <pc:spChg chg="mod">
          <ac:chgData name="Luuk Vermei" userId="dc5dd455c796d51f" providerId="LiveId" clId="{9F41620C-3A78-4B60-992D-E126EDB28DBE}" dt="2025-03-04T12:17:54.553" v="5062" actId="20577"/>
          <ac:spMkLst>
            <pc:docMk/>
            <pc:sldMk cId="2634255565" sldId="347"/>
            <ac:spMk id="7" creationId="{B322D2BA-21ED-EAB9-F9BC-8D239E6C6240}"/>
          </ac:spMkLst>
        </pc:spChg>
        <pc:spChg chg="mod">
          <ac:chgData name="Luuk Vermei" userId="dc5dd455c796d51f" providerId="LiveId" clId="{9F41620C-3A78-4B60-992D-E126EDB28DBE}" dt="2025-03-04T12:19:14.696" v="5107" actId="1076"/>
          <ac:spMkLst>
            <pc:docMk/>
            <pc:sldMk cId="2634255565" sldId="347"/>
            <ac:spMk id="8" creationId="{7FE9E750-CE63-ACDA-FF19-ACFDC8FEED5E}"/>
          </ac:spMkLst>
        </pc:spChg>
        <pc:spChg chg="mod">
          <ac:chgData name="Luuk Vermei" userId="dc5dd455c796d51f" providerId="LiveId" clId="{9F41620C-3A78-4B60-992D-E126EDB28DBE}" dt="2025-03-04T12:18:23.449" v="5104" actId="20577"/>
          <ac:spMkLst>
            <pc:docMk/>
            <pc:sldMk cId="2634255565" sldId="347"/>
            <ac:spMk id="10" creationId="{4B5562E2-B2AC-5487-0058-F6933B442911}"/>
          </ac:spMkLst>
        </pc:spChg>
        <pc:spChg chg="mod">
          <ac:chgData name="Luuk Vermei" userId="dc5dd455c796d51f" providerId="LiveId" clId="{9F41620C-3A78-4B60-992D-E126EDB28DBE}" dt="2025-03-18T14:47:43.981" v="8226" actId="20577"/>
          <ac:spMkLst>
            <pc:docMk/>
            <pc:sldMk cId="2634255565" sldId="347"/>
            <ac:spMk id="11" creationId="{32785069-ADC0-C467-1E92-DD1BCDC06735}"/>
          </ac:spMkLst>
        </pc:spChg>
        <pc:spChg chg="mod">
          <ac:chgData name="Luuk Vermei" userId="dc5dd455c796d51f" providerId="LiveId" clId="{9F41620C-3A78-4B60-992D-E126EDB28DBE}" dt="2025-03-04T12:40:25.119" v="5225"/>
          <ac:spMkLst>
            <pc:docMk/>
            <pc:sldMk cId="2634255565" sldId="347"/>
            <ac:spMk id="13" creationId="{E600AD83-9FD4-D786-D0D7-023BDAD1797F}"/>
          </ac:spMkLst>
        </pc:spChg>
        <pc:spChg chg="mod">
          <ac:chgData name="Luuk Vermei" userId="dc5dd455c796d51f" providerId="LiveId" clId="{9F41620C-3A78-4B60-992D-E126EDB28DBE}" dt="2025-03-04T12:40:25.119" v="5225"/>
          <ac:spMkLst>
            <pc:docMk/>
            <pc:sldMk cId="2634255565" sldId="347"/>
            <ac:spMk id="15" creationId="{8AEFFF2C-1F13-6F42-BF90-46AD09B5258C}"/>
          </ac:spMkLst>
        </pc:spChg>
        <pc:grpChg chg="add mod">
          <ac:chgData name="Luuk Vermei" userId="dc5dd455c796d51f" providerId="LiveId" clId="{9F41620C-3A78-4B60-992D-E126EDB28DBE}" dt="2025-03-04T12:40:25.119" v="5225"/>
          <ac:grpSpMkLst>
            <pc:docMk/>
            <pc:sldMk cId="2634255565" sldId="347"/>
            <ac:grpSpMk id="4" creationId="{EEF3C66A-8D3D-E88C-BD7F-D6D25F55FE60}"/>
          </ac:grpSpMkLst>
        </pc:grpChg>
        <pc:cxnChg chg="mod">
          <ac:chgData name="Luuk Vermei" userId="dc5dd455c796d51f" providerId="LiveId" clId="{9F41620C-3A78-4B60-992D-E126EDB28DBE}" dt="2025-03-04T12:19:14.696" v="5107" actId="1076"/>
          <ac:cxnSpMkLst>
            <pc:docMk/>
            <pc:sldMk cId="2634255565" sldId="347"/>
            <ac:cxnSpMk id="14" creationId="{CC851AE0-7E98-7A64-BF53-3EB74CC92739}"/>
          </ac:cxnSpMkLst>
        </pc:cxnChg>
        <pc:cxnChg chg="mod">
          <ac:chgData name="Luuk Vermei" userId="dc5dd455c796d51f" providerId="LiveId" clId="{9F41620C-3A78-4B60-992D-E126EDB28DBE}" dt="2025-03-04T12:40:25.119" v="5225"/>
          <ac:cxnSpMkLst>
            <pc:docMk/>
            <pc:sldMk cId="2634255565" sldId="347"/>
            <ac:cxnSpMk id="17" creationId="{62DD2543-6F6F-26B0-7FAD-C4A4253B271A}"/>
          </ac:cxnSpMkLst>
        </pc:cxnChg>
        <pc:cxnChg chg="mod">
          <ac:chgData name="Luuk Vermei" userId="dc5dd455c796d51f" providerId="LiveId" clId="{9F41620C-3A78-4B60-992D-E126EDB28DBE}" dt="2025-03-04T12:40:25.119" v="5225"/>
          <ac:cxnSpMkLst>
            <pc:docMk/>
            <pc:sldMk cId="2634255565" sldId="347"/>
            <ac:cxnSpMk id="19" creationId="{002D990F-8E28-9FD3-51E4-6834A7D4EBB5}"/>
          </ac:cxnSpMkLst>
        </pc:cxnChg>
      </pc:sldChg>
      <pc:sldChg chg="addSp delSp modSp add mod">
        <pc:chgData name="Luuk Vermei" userId="dc5dd455c796d51f" providerId="LiveId" clId="{9F41620C-3A78-4B60-992D-E126EDB28DBE}" dt="2025-03-18T12:59:38.988" v="5869" actId="20577"/>
        <pc:sldMkLst>
          <pc:docMk/>
          <pc:sldMk cId="423332624" sldId="348"/>
        </pc:sldMkLst>
        <pc:spChg chg="mod">
          <ac:chgData name="Luuk Vermei" userId="dc5dd455c796d51f" providerId="LiveId" clId="{9F41620C-3A78-4B60-992D-E126EDB28DBE}" dt="2025-03-04T12:40:31.202" v="5226"/>
          <ac:spMkLst>
            <pc:docMk/>
            <pc:sldMk cId="423332624" sldId="348"/>
            <ac:spMk id="3" creationId="{89F64C04-FEC9-A5C5-6D6F-046A8DB45C02}"/>
          </ac:spMkLst>
        </pc:spChg>
        <pc:spChg chg="mod">
          <ac:chgData name="Luuk Vermei" userId="dc5dd455c796d51f" providerId="LiveId" clId="{9F41620C-3A78-4B60-992D-E126EDB28DBE}" dt="2025-03-04T12:40:31.202" v="5226"/>
          <ac:spMkLst>
            <pc:docMk/>
            <pc:sldMk cId="423332624" sldId="348"/>
            <ac:spMk id="4" creationId="{9536A18F-A7D5-D7CD-1148-B9F8B7E0708A}"/>
          </ac:spMkLst>
        </pc:spChg>
        <pc:spChg chg="mod">
          <ac:chgData name="Luuk Vermei" userId="dc5dd455c796d51f" providerId="LiveId" clId="{9F41620C-3A78-4B60-992D-E126EDB28DBE}" dt="2025-03-04T12:40:31.202" v="5226"/>
          <ac:spMkLst>
            <pc:docMk/>
            <pc:sldMk cId="423332624" sldId="348"/>
            <ac:spMk id="5" creationId="{0E0FAAC0-150B-D0A1-3D8E-6EFE616FB90D}"/>
          </ac:spMkLst>
        </pc:spChg>
        <pc:spChg chg="mod">
          <ac:chgData name="Luuk Vermei" userId="dc5dd455c796d51f" providerId="LiveId" clId="{9F41620C-3A78-4B60-992D-E126EDB28DBE}" dt="2025-03-18T12:59:38.988" v="5869" actId="20577"/>
          <ac:spMkLst>
            <pc:docMk/>
            <pc:sldMk cId="423332624" sldId="348"/>
            <ac:spMk id="7" creationId="{E6D94BDE-0A39-F448-FB4F-A41B0250CBB4}"/>
          </ac:spMkLst>
        </pc:spChg>
        <pc:spChg chg="mod">
          <ac:chgData name="Luuk Vermei" userId="dc5dd455c796d51f" providerId="LiveId" clId="{9F41620C-3A78-4B60-992D-E126EDB28DBE}" dt="2025-03-04T12:20:04.194" v="5130" actId="20577"/>
          <ac:spMkLst>
            <pc:docMk/>
            <pc:sldMk cId="423332624" sldId="348"/>
            <ac:spMk id="11" creationId="{42D62719-0D08-9C38-CDC2-6A7CA9A0AFC0}"/>
          </ac:spMkLst>
        </pc:spChg>
        <pc:grpChg chg="add mod">
          <ac:chgData name="Luuk Vermei" userId="dc5dd455c796d51f" providerId="LiveId" clId="{9F41620C-3A78-4B60-992D-E126EDB28DBE}" dt="2025-03-04T12:40:31.202" v="5226"/>
          <ac:grpSpMkLst>
            <pc:docMk/>
            <pc:sldMk cId="423332624" sldId="348"/>
            <ac:grpSpMk id="2" creationId="{AC872A44-0B2C-CC6F-DED4-A602CAE09A99}"/>
          </ac:grpSpMkLst>
        </pc:grpChg>
        <pc:cxnChg chg="mod">
          <ac:chgData name="Luuk Vermei" userId="dc5dd455c796d51f" providerId="LiveId" clId="{9F41620C-3A78-4B60-992D-E126EDB28DBE}" dt="2025-03-04T12:40:31.202" v="5226"/>
          <ac:cxnSpMkLst>
            <pc:docMk/>
            <pc:sldMk cId="423332624" sldId="348"/>
            <ac:cxnSpMk id="9" creationId="{21B5D416-22BC-F95E-D85B-5B2E4302FF35}"/>
          </ac:cxnSpMkLst>
        </pc:cxnChg>
        <pc:cxnChg chg="mod">
          <ac:chgData name="Luuk Vermei" userId="dc5dd455c796d51f" providerId="LiveId" clId="{9F41620C-3A78-4B60-992D-E126EDB28DBE}" dt="2025-03-04T12:40:31.202" v="5226"/>
          <ac:cxnSpMkLst>
            <pc:docMk/>
            <pc:sldMk cId="423332624" sldId="348"/>
            <ac:cxnSpMk id="12" creationId="{73DAFB54-A550-92DE-F4F5-711FC8C738AA}"/>
          </ac:cxnSpMkLst>
        </pc:cxnChg>
      </pc:sldChg>
      <pc:sldChg chg="modSp add mod">
        <pc:chgData name="Luuk Vermei" userId="dc5dd455c796d51f" providerId="LiveId" clId="{9F41620C-3A78-4B60-992D-E126EDB28DBE}" dt="2025-03-04T12:23:18.896" v="5137" actId="14100"/>
        <pc:sldMkLst>
          <pc:docMk/>
          <pc:sldMk cId="1857912717" sldId="349"/>
        </pc:sldMkLst>
        <pc:cxnChg chg="mod">
          <ac:chgData name="Luuk Vermei" userId="dc5dd455c796d51f" providerId="LiveId" clId="{9F41620C-3A78-4B60-992D-E126EDB28DBE}" dt="2025-03-04T12:23:18.896" v="5137" actId="14100"/>
          <ac:cxnSpMkLst>
            <pc:docMk/>
            <pc:sldMk cId="1857912717" sldId="349"/>
            <ac:cxnSpMk id="5" creationId="{909B22D1-0343-A7E0-95CB-90D667AA9E2D}"/>
          </ac:cxnSpMkLst>
        </pc:cxnChg>
      </pc:sldChg>
      <pc:sldChg chg="addSp modSp add del mod ord">
        <pc:chgData name="Luuk Vermei" userId="dc5dd455c796d51f" providerId="LiveId" clId="{9F41620C-3A78-4B60-992D-E126EDB28DBE}" dt="2025-03-18T13:40:48.464" v="5873" actId="47"/>
        <pc:sldMkLst>
          <pc:docMk/>
          <pc:sldMk cId="137361593" sldId="350"/>
        </pc:sldMkLst>
      </pc:sldChg>
      <pc:sldChg chg="addSp modSp add del mod">
        <pc:chgData name="Luuk Vermei" userId="dc5dd455c796d51f" providerId="LiveId" clId="{9F41620C-3A78-4B60-992D-E126EDB28DBE}" dt="2025-03-18T13:40:46.321" v="5872" actId="47"/>
        <pc:sldMkLst>
          <pc:docMk/>
          <pc:sldMk cId="537527423" sldId="351"/>
        </pc:sldMkLst>
      </pc:sldChg>
      <pc:sldChg chg="addSp modSp add del mod">
        <pc:chgData name="Luuk Vermei" userId="dc5dd455c796d51f" providerId="LiveId" clId="{9F41620C-3A78-4B60-992D-E126EDB28DBE}" dt="2025-03-18T13:40:46.321" v="5872" actId="47"/>
        <pc:sldMkLst>
          <pc:docMk/>
          <pc:sldMk cId="879794639" sldId="352"/>
        </pc:sldMkLst>
      </pc:sldChg>
      <pc:sldChg chg="new del">
        <pc:chgData name="Luuk Vermei" userId="dc5dd455c796d51f" providerId="LiveId" clId="{9F41620C-3A78-4B60-992D-E126EDB28DBE}" dt="2025-03-08T19:28:44.820" v="5635" actId="47"/>
        <pc:sldMkLst>
          <pc:docMk/>
          <pc:sldMk cId="3740250434" sldId="353"/>
        </pc:sldMkLst>
      </pc:sldChg>
      <pc:sldChg chg="new del">
        <pc:chgData name="Luuk Vermei" userId="dc5dd455c796d51f" providerId="LiveId" clId="{9F41620C-3A78-4B60-992D-E126EDB28DBE}" dt="2025-03-08T19:28:46.292" v="5636" actId="47"/>
        <pc:sldMkLst>
          <pc:docMk/>
          <pc:sldMk cId="1418545126" sldId="354"/>
        </pc:sldMkLst>
      </pc:sldChg>
      <pc:sldChg chg="addSp delSp modSp add del mod">
        <pc:chgData name="Luuk Vermei" userId="dc5dd455c796d51f" providerId="LiveId" clId="{9F41620C-3A78-4B60-992D-E126EDB28DBE}" dt="2025-03-18T13:40:46.321" v="5872" actId="47"/>
        <pc:sldMkLst>
          <pc:docMk/>
          <pc:sldMk cId="4003580027" sldId="355"/>
        </pc:sldMkLst>
      </pc:sldChg>
      <pc:sldChg chg="addSp delSp modSp add mod ord">
        <pc:chgData name="Luuk Vermei" userId="dc5dd455c796d51f" providerId="LiveId" clId="{9F41620C-3A78-4B60-992D-E126EDB28DBE}" dt="2025-03-08T19:31:49.419" v="5752" actId="207"/>
        <pc:sldMkLst>
          <pc:docMk/>
          <pc:sldMk cId="2065708412" sldId="356"/>
        </pc:sldMkLst>
        <pc:spChg chg="mod">
          <ac:chgData name="Luuk Vermei" userId="dc5dd455c796d51f" providerId="LiveId" clId="{9F41620C-3A78-4B60-992D-E126EDB28DBE}" dt="2025-03-08T19:31:49.419" v="5752" actId="207"/>
          <ac:spMkLst>
            <pc:docMk/>
            <pc:sldMk cId="2065708412" sldId="356"/>
            <ac:spMk id="6" creationId="{3CD358B8-56FB-B0BC-A2D9-9F783FC4A660}"/>
          </ac:spMkLst>
        </pc:spChg>
        <pc:spChg chg="add mod">
          <ac:chgData name="Luuk Vermei" userId="dc5dd455c796d51f" providerId="LiveId" clId="{9F41620C-3A78-4B60-992D-E126EDB28DBE}" dt="2025-03-08T19:30:55.667" v="5712" actId="1076"/>
          <ac:spMkLst>
            <pc:docMk/>
            <pc:sldMk cId="2065708412" sldId="356"/>
            <ac:spMk id="8" creationId="{DADED8D6-C634-F759-084C-2A45C39F5182}"/>
          </ac:spMkLst>
        </pc:spChg>
      </pc:sldChg>
      <pc:sldChg chg="addSp delSp modSp add mod">
        <pc:chgData name="Luuk Vermei" userId="dc5dd455c796d51f" providerId="LiveId" clId="{9F41620C-3A78-4B60-992D-E126EDB28DBE}" dt="2025-03-08T19:34:22.836" v="5768" actId="1076"/>
        <pc:sldMkLst>
          <pc:docMk/>
          <pc:sldMk cId="1412906693" sldId="357"/>
        </pc:sldMkLst>
        <pc:spChg chg="mod">
          <ac:chgData name="Luuk Vermei" userId="dc5dd455c796d51f" providerId="LiveId" clId="{9F41620C-3A78-4B60-992D-E126EDB28DBE}" dt="2025-03-08T19:34:17.425" v="5766" actId="164"/>
          <ac:spMkLst>
            <pc:docMk/>
            <pc:sldMk cId="1412906693" sldId="357"/>
            <ac:spMk id="7" creationId="{AFDF6CFB-86D6-2260-3127-4C643CB13CD0}"/>
          </ac:spMkLst>
        </pc:spChg>
        <pc:spChg chg="add mod">
          <ac:chgData name="Luuk Vermei" userId="dc5dd455c796d51f" providerId="LiveId" clId="{9F41620C-3A78-4B60-992D-E126EDB28DBE}" dt="2025-03-08T19:33:43.113" v="5760" actId="478"/>
          <ac:spMkLst>
            <pc:docMk/>
            <pc:sldMk cId="1412906693" sldId="357"/>
            <ac:spMk id="11" creationId="{3EEB74EB-5C45-30EE-812B-290684EC394E}"/>
          </ac:spMkLst>
        </pc:spChg>
        <pc:grpChg chg="add mod ord">
          <ac:chgData name="Luuk Vermei" userId="dc5dd455c796d51f" providerId="LiveId" clId="{9F41620C-3A78-4B60-992D-E126EDB28DBE}" dt="2025-03-08T19:34:19.534" v="5767" actId="166"/>
          <ac:grpSpMkLst>
            <pc:docMk/>
            <pc:sldMk cId="1412906693" sldId="357"/>
            <ac:grpSpMk id="14" creationId="{42E1D780-86DB-2F6F-E7A1-057572D0BA90}"/>
          </ac:grpSpMkLst>
        </pc:grpChg>
        <pc:picChg chg="mod">
          <ac:chgData name="Luuk Vermei" userId="dc5dd455c796d51f" providerId="LiveId" clId="{9F41620C-3A78-4B60-992D-E126EDB28DBE}" dt="2025-03-08T19:34:17.425" v="5766" actId="164"/>
          <ac:picMkLst>
            <pc:docMk/>
            <pc:sldMk cId="1412906693" sldId="357"/>
            <ac:picMk id="5" creationId="{D701A524-2F3C-A804-55FA-6F99A20317D6}"/>
          </ac:picMkLst>
        </pc:picChg>
        <pc:picChg chg="add mod">
          <ac:chgData name="Luuk Vermei" userId="dc5dd455c796d51f" providerId="LiveId" clId="{9F41620C-3A78-4B60-992D-E126EDB28DBE}" dt="2025-03-08T19:34:22.836" v="5768" actId="1076"/>
          <ac:picMkLst>
            <pc:docMk/>
            <pc:sldMk cId="1412906693" sldId="357"/>
            <ac:picMk id="13" creationId="{94353C50-A173-A64A-6E76-F7952333867A}"/>
          </ac:picMkLst>
        </pc:picChg>
      </pc:sldChg>
      <pc:sldChg chg="addSp modSp new mod">
        <pc:chgData name="Luuk Vermei" userId="dc5dd455c796d51f" providerId="LiveId" clId="{9F41620C-3A78-4B60-992D-E126EDB28DBE}" dt="2025-03-18T08:51:47.346" v="5836" actId="167"/>
        <pc:sldMkLst>
          <pc:docMk/>
          <pc:sldMk cId="2609434234" sldId="358"/>
        </pc:sldMkLst>
        <pc:spChg chg="add mod ord">
          <ac:chgData name="Luuk Vermei" userId="dc5dd455c796d51f" providerId="LiveId" clId="{9F41620C-3A78-4B60-992D-E126EDB28DBE}" dt="2025-03-18T08:51:47.346" v="5836" actId="167"/>
          <ac:spMkLst>
            <pc:docMk/>
            <pc:sldMk cId="2609434234" sldId="358"/>
            <ac:spMk id="6" creationId="{766FDEEF-8DA7-7260-F3AA-2AD9ED438624}"/>
          </ac:spMkLst>
        </pc:spChg>
        <pc:picChg chg="add mod">
          <ac:chgData name="Luuk Vermei" userId="dc5dd455c796d51f" providerId="LiveId" clId="{9F41620C-3A78-4B60-992D-E126EDB28DBE}" dt="2025-03-18T08:51:27.578" v="5831" actId="1076"/>
          <ac:picMkLst>
            <pc:docMk/>
            <pc:sldMk cId="2609434234" sldId="358"/>
            <ac:picMk id="5" creationId="{84AB44C1-EF15-38C9-3BDF-66BCB958600D}"/>
          </ac:picMkLst>
        </pc:picChg>
      </pc:sldChg>
      <pc:sldChg chg="new del">
        <pc:chgData name="Luuk Vermei" userId="dc5dd455c796d51f" providerId="LiveId" clId="{9F41620C-3A78-4B60-992D-E126EDB28DBE}" dt="2025-03-18T13:01:12.715" v="5871" actId="47"/>
        <pc:sldMkLst>
          <pc:docMk/>
          <pc:sldMk cId="1459739304" sldId="359"/>
        </pc:sldMkLst>
      </pc:sldChg>
      <pc:sldChg chg="addSp modSp new del mod">
        <pc:chgData name="Luuk Vermei" userId="dc5dd455c796d51f" providerId="LiveId" clId="{9F41620C-3A78-4B60-992D-E126EDB28DBE}" dt="2025-03-18T14:26:57.850" v="8210" actId="47"/>
        <pc:sldMkLst>
          <pc:docMk/>
          <pc:sldMk cId="3599163982" sldId="359"/>
        </pc:sldMkLst>
      </pc:sldChg>
      <pc:sldChg chg="new del">
        <pc:chgData name="Luuk Vermei" userId="dc5dd455c796d51f" providerId="LiveId" clId="{9F41620C-3A78-4B60-992D-E126EDB28DBE}" dt="2025-03-18T13:41:22.131" v="5875" actId="47"/>
        <pc:sldMkLst>
          <pc:docMk/>
          <pc:sldMk cId="3742440773" sldId="359"/>
        </pc:sldMkLst>
      </pc:sldChg>
      <pc:sldChg chg="addSp delSp modSp new mod">
        <pc:chgData name="Luuk Vermei" userId="dc5dd455c796d51f" providerId="LiveId" clId="{9F41620C-3A78-4B60-992D-E126EDB28DBE}" dt="2025-03-25T08:09:48.495" v="8227" actId="207"/>
        <pc:sldMkLst>
          <pc:docMk/>
          <pc:sldMk cId="2594634953" sldId="360"/>
        </pc:sldMkLst>
        <pc:spChg chg="add mod">
          <ac:chgData name="Luuk Vermei" userId="dc5dd455c796d51f" providerId="LiveId" clId="{9F41620C-3A78-4B60-992D-E126EDB28DBE}" dt="2025-03-18T13:51:59.792" v="6574" actId="1076"/>
          <ac:spMkLst>
            <pc:docMk/>
            <pc:sldMk cId="2594634953" sldId="360"/>
            <ac:spMk id="4" creationId="{7C793C47-87B5-F14C-EEFA-EC006571A54D}"/>
          </ac:spMkLst>
        </pc:spChg>
        <pc:spChg chg="add mod">
          <ac:chgData name="Luuk Vermei" userId="dc5dd455c796d51f" providerId="LiveId" clId="{9F41620C-3A78-4B60-992D-E126EDB28DBE}" dt="2025-03-18T13:53:51.698" v="6850" actId="1076"/>
          <ac:spMkLst>
            <pc:docMk/>
            <pc:sldMk cId="2594634953" sldId="360"/>
            <ac:spMk id="7" creationId="{40C4F00E-0FC5-50F6-2747-39E83B088AD9}"/>
          </ac:spMkLst>
        </pc:spChg>
        <pc:spChg chg="add mod">
          <ac:chgData name="Luuk Vermei" userId="dc5dd455c796d51f" providerId="LiveId" clId="{9F41620C-3A78-4B60-992D-E126EDB28DBE}" dt="2025-03-18T14:13:22.684" v="7638" actId="1076"/>
          <ac:spMkLst>
            <pc:docMk/>
            <pc:sldMk cId="2594634953" sldId="360"/>
            <ac:spMk id="8" creationId="{383D8E6C-9550-8BC0-2AA3-C07149B98C4D}"/>
          </ac:spMkLst>
        </pc:spChg>
        <pc:spChg chg="add mod">
          <ac:chgData name="Luuk Vermei" userId="dc5dd455c796d51f" providerId="LiveId" clId="{9F41620C-3A78-4B60-992D-E126EDB28DBE}" dt="2025-03-18T14:12:53.831" v="7633" actId="1076"/>
          <ac:spMkLst>
            <pc:docMk/>
            <pc:sldMk cId="2594634953" sldId="360"/>
            <ac:spMk id="9" creationId="{ECACB68F-9B22-C43C-72E2-58CB98880480}"/>
          </ac:spMkLst>
        </pc:spChg>
        <pc:spChg chg="add mod">
          <ac:chgData name="Luuk Vermei" userId="dc5dd455c796d51f" providerId="LiveId" clId="{9F41620C-3A78-4B60-992D-E126EDB28DBE}" dt="2025-03-18T14:12:50.033" v="7632" actId="1076"/>
          <ac:spMkLst>
            <pc:docMk/>
            <pc:sldMk cId="2594634953" sldId="360"/>
            <ac:spMk id="10" creationId="{09CB1F0C-8101-8497-BF6D-F7B8814CAFD1}"/>
          </ac:spMkLst>
        </pc:spChg>
        <pc:spChg chg="add mod">
          <ac:chgData name="Luuk Vermei" userId="dc5dd455c796d51f" providerId="LiveId" clId="{9F41620C-3A78-4B60-992D-E126EDB28DBE}" dt="2025-03-18T14:25:34.805" v="8111" actId="1038"/>
          <ac:spMkLst>
            <pc:docMk/>
            <pc:sldMk cId="2594634953" sldId="360"/>
            <ac:spMk id="11" creationId="{C0FF7173-473A-1FC1-17E8-4A10B11747BE}"/>
          </ac:spMkLst>
        </pc:spChg>
        <pc:spChg chg="add mod">
          <ac:chgData name="Luuk Vermei" userId="dc5dd455c796d51f" providerId="LiveId" clId="{9F41620C-3A78-4B60-992D-E126EDB28DBE}" dt="2025-03-18T14:13:07.144" v="7636" actId="1076"/>
          <ac:spMkLst>
            <pc:docMk/>
            <pc:sldMk cId="2594634953" sldId="360"/>
            <ac:spMk id="13" creationId="{1600C2A7-86F7-CA3B-A7DF-866BA251965A}"/>
          </ac:spMkLst>
        </pc:spChg>
        <pc:spChg chg="add mod">
          <ac:chgData name="Luuk Vermei" userId="dc5dd455c796d51f" providerId="LiveId" clId="{9F41620C-3A78-4B60-992D-E126EDB28DBE}" dt="2025-03-18T14:25:34.805" v="8111" actId="1038"/>
          <ac:spMkLst>
            <pc:docMk/>
            <pc:sldMk cId="2594634953" sldId="360"/>
            <ac:spMk id="37" creationId="{E972D52E-5CCA-B1B4-50F7-42C4559F9B95}"/>
          </ac:spMkLst>
        </pc:spChg>
        <pc:spChg chg="add mod">
          <ac:chgData name="Luuk Vermei" userId="dc5dd455c796d51f" providerId="LiveId" clId="{9F41620C-3A78-4B60-992D-E126EDB28DBE}" dt="2025-03-18T14:25:34.805" v="8111" actId="1038"/>
          <ac:spMkLst>
            <pc:docMk/>
            <pc:sldMk cId="2594634953" sldId="360"/>
            <ac:spMk id="38" creationId="{3396662A-AA9B-5168-E376-E95B4BD712FF}"/>
          </ac:spMkLst>
        </pc:spChg>
        <pc:spChg chg="add mod">
          <ac:chgData name="Luuk Vermei" userId="dc5dd455c796d51f" providerId="LiveId" clId="{9F41620C-3A78-4B60-992D-E126EDB28DBE}" dt="2025-03-18T14:26:03.468" v="8122" actId="1076"/>
          <ac:spMkLst>
            <pc:docMk/>
            <pc:sldMk cId="2594634953" sldId="360"/>
            <ac:spMk id="40" creationId="{F22960D5-88E7-87AD-FCD2-451083F61EDE}"/>
          </ac:spMkLst>
        </pc:spChg>
        <pc:spChg chg="add mod">
          <ac:chgData name="Luuk Vermei" userId="dc5dd455c796d51f" providerId="LiveId" clId="{9F41620C-3A78-4B60-992D-E126EDB28DBE}" dt="2025-03-18T14:25:34.805" v="8111" actId="1038"/>
          <ac:spMkLst>
            <pc:docMk/>
            <pc:sldMk cId="2594634953" sldId="360"/>
            <ac:spMk id="45" creationId="{D54F44AF-2025-94B9-0ECF-90AC08E97063}"/>
          </ac:spMkLst>
        </pc:spChg>
        <pc:spChg chg="add mod">
          <ac:chgData name="Luuk Vermei" userId="dc5dd455c796d51f" providerId="LiveId" clId="{9F41620C-3A78-4B60-992D-E126EDB28DBE}" dt="2025-03-18T14:24:26.079" v="8085" actId="404"/>
          <ac:spMkLst>
            <pc:docMk/>
            <pc:sldMk cId="2594634953" sldId="360"/>
            <ac:spMk id="48" creationId="{879C619A-A84B-031B-FF06-5960397304DA}"/>
          </ac:spMkLst>
        </pc:spChg>
        <pc:spChg chg="add mod">
          <ac:chgData name="Luuk Vermei" userId="dc5dd455c796d51f" providerId="LiveId" clId="{9F41620C-3A78-4B60-992D-E126EDB28DBE}" dt="2025-03-18T14:01:27.419" v="7235" actId="404"/>
          <ac:spMkLst>
            <pc:docMk/>
            <pc:sldMk cId="2594634953" sldId="360"/>
            <ac:spMk id="56" creationId="{2F4C414F-6CC0-2CDB-055B-9668259236F3}"/>
          </ac:spMkLst>
        </pc:spChg>
        <pc:spChg chg="add mod">
          <ac:chgData name="Luuk Vermei" userId="dc5dd455c796d51f" providerId="LiveId" clId="{9F41620C-3A78-4B60-992D-E126EDB28DBE}" dt="2025-03-18T14:25:34.805" v="8111" actId="1038"/>
          <ac:spMkLst>
            <pc:docMk/>
            <pc:sldMk cId="2594634953" sldId="360"/>
            <ac:spMk id="59" creationId="{4A614CE8-D25C-2819-0CD8-4DAF0484F093}"/>
          </ac:spMkLst>
        </pc:spChg>
        <pc:spChg chg="add mod">
          <ac:chgData name="Luuk Vermei" userId="dc5dd455c796d51f" providerId="LiveId" clId="{9F41620C-3A78-4B60-992D-E126EDB28DBE}" dt="2025-03-18T14:25:34.805" v="8111" actId="1038"/>
          <ac:spMkLst>
            <pc:docMk/>
            <pc:sldMk cId="2594634953" sldId="360"/>
            <ac:spMk id="60" creationId="{6888F848-EF34-6868-0701-23AB539110E6}"/>
          </ac:spMkLst>
        </pc:spChg>
        <pc:spChg chg="add mod">
          <ac:chgData name="Luuk Vermei" userId="dc5dd455c796d51f" providerId="LiveId" clId="{9F41620C-3A78-4B60-992D-E126EDB28DBE}" dt="2025-03-18T14:25:34.805" v="8111" actId="1038"/>
          <ac:spMkLst>
            <pc:docMk/>
            <pc:sldMk cId="2594634953" sldId="360"/>
            <ac:spMk id="79" creationId="{9AFD10C3-F307-1CF4-1B64-98181F0D54EA}"/>
          </ac:spMkLst>
        </pc:spChg>
        <pc:spChg chg="add mod">
          <ac:chgData name="Luuk Vermei" userId="dc5dd455c796d51f" providerId="LiveId" clId="{9F41620C-3A78-4B60-992D-E126EDB28DBE}" dt="2025-03-18T14:25:34.805" v="8111" actId="1038"/>
          <ac:spMkLst>
            <pc:docMk/>
            <pc:sldMk cId="2594634953" sldId="360"/>
            <ac:spMk id="80" creationId="{86ACBA7D-2799-9EAF-87B2-5E9A1187B7FE}"/>
          </ac:spMkLst>
        </pc:spChg>
        <pc:spChg chg="add mod">
          <ac:chgData name="Luuk Vermei" userId="dc5dd455c796d51f" providerId="LiveId" clId="{9F41620C-3A78-4B60-992D-E126EDB28DBE}" dt="2025-03-18T14:25:34.805" v="8111" actId="1038"/>
          <ac:spMkLst>
            <pc:docMk/>
            <pc:sldMk cId="2594634953" sldId="360"/>
            <ac:spMk id="87" creationId="{F223912B-6687-5B31-5B4C-C1D493A9E876}"/>
          </ac:spMkLst>
        </pc:spChg>
        <pc:spChg chg="add mod">
          <ac:chgData name="Luuk Vermei" userId="dc5dd455c796d51f" providerId="LiveId" clId="{9F41620C-3A78-4B60-992D-E126EDB28DBE}" dt="2025-03-18T14:25:43.337" v="8113" actId="1076"/>
          <ac:spMkLst>
            <pc:docMk/>
            <pc:sldMk cId="2594634953" sldId="360"/>
            <ac:spMk id="95" creationId="{785EE0B1-7121-8EEC-7081-13B4309D29D3}"/>
          </ac:spMkLst>
        </pc:spChg>
        <pc:spChg chg="add mod">
          <ac:chgData name="Luuk Vermei" userId="dc5dd455c796d51f" providerId="LiveId" clId="{9F41620C-3A78-4B60-992D-E126EDB28DBE}" dt="2025-03-18T14:12:03.376" v="7618" actId="20577"/>
          <ac:spMkLst>
            <pc:docMk/>
            <pc:sldMk cId="2594634953" sldId="360"/>
            <ac:spMk id="96" creationId="{6D49D098-651B-98E0-8ED7-F0175ECF8E26}"/>
          </ac:spMkLst>
        </pc:spChg>
        <pc:spChg chg="add mod">
          <ac:chgData name="Luuk Vermei" userId="dc5dd455c796d51f" providerId="LiveId" clId="{9F41620C-3A78-4B60-992D-E126EDB28DBE}" dt="2025-03-18T14:12:14.071" v="7626" actId="20577"/>
          <ac:spMkLst>
            <pc:docMk/>
            <pc:sldMk cId="2594634953" sldId="360"/>
            <ac:spMk id="97" creationId="{ECB5E511-5B12-BCE4-A8DC-6275701CF528}"/>
          </ac:spMkLst>
        </pc:spChg>
        <pc:spChg chg="add mod">
          <ac:chgData name="Luuk Vermei" userId="dc5dd455c796d51f" providerId="LiveId" clId="{9F41620C-3A78-4B60-992D-E126EDB28DBE}" dt="2025-03-18T14:15:54.861" v="7705" actId="1076"/>
          <ac:spMkLst>
            <pc:docMk/>
            <pc:sldMk cId="2594634953" sldId="360"/>
            <ac:spMk id="116" creationId="{49F8FF0A-DE9A-FF65-A95F-BD7A77160BD6}"/>
          </ac:spMkLst>
        </pc:spChg>
        <pc:spChg chg="add mod">
          <ac:chgData name="Luuk Vermei" userId="dc5dd455c796d51f" providerId="LiveId" clId="{9F41620C-3A78-4B60-992D-E126EDB28DBE}" dt="2025-03-18T14:16:00.719" v="7706" actId="1076"/>
          <ac:spMkLst>
            <pc:docMk/>
            <pc:sldMk cId="2594634953" sldId="360"/>
            <ac:spMk id="117" creationId="{395A11F1-608E-C31E-010C-AC9ABB5F408D}"/>
          </ac:spMkLst>
        </pc:spChg>
        <pc:spChg chg="add mod">
          <ac:chgData name="Luuk Vermei" userId="dc5dd455c796d51f" providerId="LiveId" clId="{9F41620C-3A78-4B60-992D-E126EDB28DBE}" dt="2025-03-18T14:18:21.073" v="8009" actId="113"/>
          <ac:spMkLst>
            <pc:docMk/>
            <pc:sldMk cId="2594634953" sldId="360"/>
            <ac:spMk id="124" creationId="{AEE2371B-6687-BBCC-631A-C5D4B7B6C215}"/>
          </ac:spMkLst>
        </pc:spChg>
        <pc:spChg chg="add mod">
          <ac:chgData name="Luuk Vermei" userId="dc5dd455c796d51f" providerId="LiveId" clId="{9F41620C-3A78-4B60-992D-E126EDB28DBE}" dt="2025-03-18T14:20:17.547" v="8033" actId="1076"/>
          <ac:spMkLst>
            <pc:docMk/>
            <pc:sldMk cId="2594634953" sldId="360"/>
            <ac:spMk id="139" creationId="{9F8E25A2-E446-11ED-4EBD-D3C2CB56D69D}"/>
          </ac:spMkLst>
        </pc:spChg>
        <pc:spChg chg="add mod">
          <ac:chgData name="Luuk Vermei" userId="dc5dd455c796d51f" providerId="LiveId" clId="{9F41620C-3A78-4B60-992D-E126EDB28DBE}" dt="2025-03-18T14:20:40.400" v="8038" actId="1076"/>
          <ac:spMkLst>
            <pc:docMk/>
            <pc:sldMk cId="2594634953" sldId="360"/>
            <ac:spMk id="142" creationId="{4AD4DE48-F96F-A62C-489B-F448E6C740BB}"/>
          </ac:spMkLst>
        </pc:spChg>
        <pc:spChg chg="add mod">
          <ac:chgData name="Luuk Vermei" userId="dc5dd455c796d51f" providerId="LiveId" clId="{9F41620C-3A78-4B60-992D-E126EDB28DBE}" dt="2025-03-25T08:09:48.495" v="8227" actId="207"/>
          <ac:spMkLst>
            <pc:docMk/>
            <pc:sldMk cId="2594634953" sldId="360"/>
            <ac:spMk id="143" creationId="{ECF8C784-C990-F782-FA20-5B9098E68E9D}"/>
          </ac:spMkLst>
        </pc:spChg>
        <pc:spChg chg="add mod">
          <ac:chgData name="Luuk Vermei" userId="dc5dd455c796d51f" providerId="LiveId" clId="{9F41620C-3A78-4B60-992D-E126EDB28DBE}" dt="2025-03-18T14:21:18.290" v="8048" actId="20577"/>
          <ac:spMkLst>
            <pc:docMk/>
            <pc:sldMk cId="2594634953" sldId="360"/>
            <ac:spMk id="144" creationId="{379281BE-7953-7737-CEF6-1A850228D69A}"/>
          </ac:spMkLst>
        </pc:spChg>
        <pc:spChg chg="add mod">
          <ac:chgData name="Luuk Vermei" userId="dc5dd455c796d51f" providerId="LiveId" clId="{9F41620C-3A78-4B60-992D-E126EDB28DBE}" dt="2025-03-18T14:21:24.588" v="8051" actId="20577"/>
          <ac:spMkLst>
            <pc:docMk/>
            <pc:sldMk cId="2594634953" sldId="360"/>
            <ac:spMk id="145" creationId="{D3BEC58A-82C5-67F7-381D-7F7057BEE570}"/>
          </ac:spMkLst>
        </pc:spChg>
        <pc:spChg chg="add mod">
          <ac:chgData name="Luuk Vermei" userId="dc5dd455c796d51f" providerId="LiveId" clId="{9F41620C-3A78-4B60-992D-E126EDB28DBE}" dt="2025-03-18T14:24:22.005" v="8082" actId="404"/>
          <ac:spMkLst>
            <pc:docMk/>
            <pc:sldMk cId="2594634953" sldId="360"/>
            <ac:spMk id="157" creationId="{626D4537-F6A0-EB54-3B4C-6DE8F14E55F4}"/>
          </ac:spMkLst>
        </pc:spChg>
        <pc:spChg chg="add mod">
          <ac:chgData name="Luuk Vermei" userId="dc5dd455c796d51f" providerId="LiveId" clId="{9F41620C-3A78-4B60-992D-E126EDB28DBE}" dt="2025-03-18T14:23:25.070" v="8079" actId="20577"/>
          <ac:spMkLst>
            <pc:docMk/>
            <pc:sldMk cId="2594634953" sldId="360"/>
            <ac:spMk id="161" creationId="{51EDDD34-C4A2-354C-1DA9-552FCA0B9101}"/>
          </ac:spMkLst>
        </pc:spChg>
        <pc:spChg chg="add mod">
          <ac:chgData name="Luuk Vermei" userId="dc5dd455c796d51f" providerId="LiveId" clId="{9F41620C-3A78-4B60-992D-E126EDB28DBE}" dt="2025-03-18T14:26:01.323" v="8121" actId="1076"/>
          <ac:spMkLst>
            <pc:docMk/>
            <pc:sldMk cId="2594634953" sldId="360"/>
            <ac:spMk id="168" creationId="{C468FADC-3C1B-3ADA-E245-AEAC160B5D8D}"/>
          </ac:spMkLst>
        </pc:spChg>
        <pc:spChg chg="add mod">
          <ac:chgData name="Luuk Vermei" userId="dc5dd455c796d51f" providerId="LiveId" clId="{9F41620C-3A78-4B60-992D-E126EDB28DBE}" dt="2025-03-18T14:26:45.378" v="8209" actId="1076"/>
          <ac:spMkLst>
            <pc:docMk/>
            <pc:sldMk cId="2594634953" sldId="360"/>
            <ac:spMk id="169" creationId="{4D1E353C-4803-897A-1EEF-7EE4BDC8E993}"/>
          </ac:spMkLst>
        </pc:spChg>
        <pc:cxnChg chg="add mod">
          <ac:chgData name="Luuk Vermei" userId="dc5dd455c796d51f" providerId="LiveId" clId="{9F41620C-3A78-4B60-992D-E126EDB28DBE}" dt="2025-03-18T13:54:37.855" v="6860" actId="1582"/>
          <ac:cxnSpMkLst>
            <pc:docMk/>
            <pc:sldMk cId="2594634953" sldId="360"/>
            <ac:cxnSpMk id="6" creationId="{A490C321-CAEB-1AA8-0953-A4AEB35674F5}"/>
          </ac:cxnSpMkLst>
        </pc:cxnChg>
        <pc:cxnChg chg="add mod">
          <ac:chgData name="Luuk Vermei" userId="dc5dd455c796d51f" providerId="LiveId" clId="{9F41620C-3A78-4B60-992D-E126EDB28DBE}" dt="2025-03-18T14:22:28.925" v="8066" actId="1076"/>
          <ac:cxnSpMkLst>
            <pc:docMk/>
            <pc:sldMk cId="2594634953" sldId="360"/>
            <ac:cxnSpMk id="18" creationId="{35D99EA3-80D2-1F2C-BC10-D54445483D61}"/>
          </ac:cxnSpMkLst>
        </pc:cxnChg>
        <pc:cxnChg chg="add mod">
          <ac:chgData name="Luuk Vermei" userId="dc5dd455c796d51f" providerId="LiveId" clId="{9F41620C-3A78-4B60-992D-E126EDB28DBE}" dt="2025-03-18T14:13:22.684" v="7638" actId="1076"/>
          <ac:cxnSpMkLst>
            <pc:docMk/>
            <pc:sldMk cId="2594634953" sldId="360"/>
            <ac:cxnSpMk id="22" creationId="{6134C3C4-8EC3-EA0D-E3C6-B8C9711BE4F5}"/>
          </ac:cxnSpMkLst>
        </pc:cxnChg>
        <pc:cxnChg chg="add mod">
          <ac:chgData name="Luuk Vermei" userId="dc5dd455c796d51f" providerId="LiveId" clId="{9F41620C-3A78-4B60-992D-E126EDB28DBE}" dt="2025-03-18T14:12:46.268" v="7631" actId="1076"/>
          <ac:cxnSpMkLst>
            <pc:docMk/>
            <pc:sldMk cId="2594634953" sldId="360"/>
            <ac:cxnSpMk id="25" creationId="{6A49A2F6-F524-E6F8-EFC2-DBBB5915E0A9}"/>
          </ac:cxnSpMkLst>
        </pc:cxnChg>
        <pc:cxnChg chg="add mod">
          <ac:chgData name="Luuk Vermei" userId="dc5dd455c796d51f" providerId="LiveId" clId="{9F41620C-3A78-4B60-992D-E126EDB28DBE}" dt="2025-03-18T14:12:50.033" v="7632" actId="1076"/>
          <ac:cxnSpMkLst>
            <pc:docMk/>
            <pc:sldMk cId="2594634953" sldId="360"/>
            <ac:cxnSpMk id="28" creationId="{5F18A7A3-BD20-DD7D-D852-51FA495C7584}"/>
          </ac:cxnSpMkLst>
        </pc:cxnChg>
        <pc:cxnChg chg="add mod">
          <ac:chgData name="Luuk Vermei" userId="dc5dd455c796d51f" providerId="LiveId" clId="{9F41620C-3A78-4B60-992D-E126EDB28DBE}" dt="2025-03-18T14:12:53.831" v="7633" actId="1076"/>
          <ac:cxnSpMkLst>
            <pc:docMk/>
            <pc:sldMk cId="2594634953" sldId="360"/>
            <ac:cxnSpMk id="31" creationId="{D7D5FDFE-D073-75F2-D70D-1699AFC0C5F5}"/>
          </ac:cxnSpMkLst>
        </pc:cxnChg>
        <pc:cxnChg chg="add mod">
          <ac:chgData name="Luuk Vermei" userId="dc5dd455c796d51f" providerId="LiveId" clId="{9F41620C-3A78-4B60-992D-E126EDB28DBE}" dt="2025-03-18T14:14:04.406" v="7644" actId="14100"/>
          <ac:cxnSpMkLst>
            <pc:docMk/>
            <pc:sldMk cId="2594634953" sldId="360"/>
            <ac:cxnSpMk id="42" creationId="{3121598A-AA15-6E57-5DFD-B4686DB0E8DA}"/>
          </ac:cxnSpMkLst>
        </pc:cxnChg>
        <pc:cxnChg chg="add mod">
          <ac:chgData name="Luuk Vermei" userId="dc5dd455c796d51f" providerId="LiveId" clId="{9F41620C-3A78-4B60-992D-E126EDB28DBE}" dt="2025-03-18T14:14:01.527" v="7643" actId="14100"/>
          <ac:cxnSpMkLst>
            <pc:docMk/>
            <pc:sldMk cId="2594634953" sldId="360"/>
            <ac:cxnSpMk id="44" creationId="{E49F7881-DFCF-65ED-3F79-1E7E57F8AF53}"/>
          </ac:cxnSpMkLst>
        </pc:cxnChg>
        <pc:cxnChg chg="add mod">
          <ac:chgData name="Luuk Vermei" userId="dc5dd455c796d51f" providerId="LiveId" clId="{9F41620C-3A78-4B60-992D-E126EDB28DBE}" dt="2025-03-18T14:25:34.805" v="8111" actId="1038"/>
          <ac:cxnSpMkLst>
            <pc:docMk/>
            <pc:sldMk cId="2594634953" sldId="360"/>
            <ac:cxnSpMk id="74" creationId="{01CC8CA6-4340-5242-5FFD-1AD0F8E97667}"/>
          </ac:cxnSpMkLst>
        </pc:cxnChg>
        <pc:cxnChg chg="add mod">
          <ac:chgData name="Luuk Vermei" userId="dc5dd455c796d51f" providerId="LiveId" clId="{9F41620C-3A78-4B60-992D-E126EDB28DBE}" dt="2025-03-18T14:19:18.007" v="8022" actId="1076"/>
          <ac:cxnSpMkLst>
            <pc:docMk/>
            <pc:sldMk cId="2594634953" sldId="360"/>
            <ac:cxnSpMk id="76" creationId="{6215233D-68E6-F4BA-3B17-ECF830EEAFC5}"/>
          </ac:cxnSpMkLst>
        </pc:cxnChg>
        <pc:cxnChg chg="add mod">
          <ac:chgData name="Luuk Vermei" userId="dc5dd455c796d51f" providerId="LiveId" clId="{9F41620C-3A78-4B60-992D-E126EDB28DBE}" dt="2025-03-18T14:24:44.927" v="8089" actId="1037"/>
          <ac:cxnSpMkLst>
            <pc:docMk/>
            <pc:sldMk cId="2594634953" sldId="360"/>
            <ac:cxnSpMk id="84" creationId="{7371DE4E-090A-E172-1CDE-CF45B1F0C01E}"/>
          </ac:cxnSpMkLst>
        </pc:cxnChg>
        <pc:cxnChg chg="add mod">
          <ac:chgData name="Luuk Vermei" userId="dc5dd455c796d51f" providerId="LiveId" clId="{9F41620C-3A78-4B60-992D-E126EDB28DBE}" dt="2025-03-18T14:19:18.007" v="8022" actId="1076"/>
          <ac:cxnSpMkLst>
            <pc:docMk/>
            <pc:sldMk cId="2594634953" sldId="360"/>
            <ac:cxnSpMk id="86" creationId="{14B95E51-4BAC-0432-A852-C69FAD0827F2}"/>
          </ac:cxnSpMkLst>
        </pc:cxnChg>
        <pc:cxnChg chg="add mod">
          <ac:chgData name="Luuk Vermei" userId="dc5dd455c796d51f" providerId="LiveId" clId="{9F41620C-3A78-4B60-992D-E126EDB28DBE}" dt="2025-03-18T14:19:22.248" v="8023" actId="14100"/>
          <ac:cxnSpMkLst>
            <pc:docMk/>
            <pc:sldMk cId="2594634953" sldId="360"/>
            <ac:cxnSpMk id="92" creationId="{8C291F43-C41E-C9BF-A784-B2F6D268E381}"/>
          </ac:cxnSpMkLst>
        </pc:cxnChg>
        <pc:cxnChg chg="add mod">
          <ac:chgData name="Luuk Vermei" userId="dc5dd455c796d51f" providerId="LiveId" clId="{9F41620C-3A78-4B60-992D-E126EDB28DBE}" dt="2025-03-18T14:12:53.831" v="7633" actId="1076"/>
          <ac:cxnSpMkLst>
            <pc:docMk/>
            <pc:sldMk cId="2594634953" sldId="360"/>
            <ac:cxnSpMk id="99" creationId="{91AC6990-01F5-B1AC-BC20-F21C43B46D73}"/>
          </ac:cxnSpMkLst>
        </pc:cxnChg>
        <pc:cxnChg chg="add mod">
          <ac:chgData name="Luuk Vermei" userId="dc5dd455c796d51f" providerId="LiveId" clId="{9F41620C-3A78-4B60-992D-E126EDB28DBE}" dt="2025-03-18T14:13:27.350" v="7640" actId="1582"/>
          <ac:cxnSpMkLst>
            <pc:docMk/>
            <pc:sldMk cId="2594634953" sldId="360"/>
            <ac:cxnSpMk id="111" creationId="{A5D4FB3A-5A3F-E149-801C-B65B484ADEA8}"/>
          </ac:cxnSpMkLst>
        </pc:cxnChg>
        <pc:cxnChg chg="add mod">
          <ac:chgData name="Luuk Vermei" userId="dc5dd455c796d51f" providerId="LiveId" clId="{9F41620C-3A78-4B60-992D-E126EDB28DBE}" dt="2025-03-18T14:16:25.151" v="7712" actId="1582"/>
          <ac:cxnSpMkLst>
            <pc:docMk/>
            <pc:sldMk cId="2594634953" sldId="360"/>
            <ac:cxnSpMk id="121" creationId="{3280A2ED-08FE-6753-B3C5-4442B27AD5D9}"/>
          </ac:cxnSpMkLst>
        </pc:cxnChg>
        <pc:cxnChg chg="add mod">
          <ac:chgData name="Luuk Vermei" userId="dc5dd455c796d51f" providerId="LiveId" clId="{9F41620C-3A78-4B60-992D-E126EDB28DBE}" dt="2025-03-18T14:16:33.906" v="7715" actId="1582"/>
          <ac:cxnSpMkLst>
            <pc:docMk/>
            <pc:sldMk cId="2594634953" sldId="360"/>
            <ac:cxnSpMk id="123" creationId="{9517FB1F-31DA-3EFE-314E-FE55678CB3E0}"/>
          </ac:cxnSpMkLst>
        </pc:cxnChg>
        <pc:cxnChg chg="add mod">
          <ac:chgData name="Luuk Vermei" userId="dc5dd455c796d51f" providerId="LiveId" clId="{9F41620C-3A78-4B60-992D-E126EDB28DBE}" dt="2025-03-18T14:20:28.336" v="8036" actId="1582"/>
          <ac:cxnSpMkLst>
            <pc:docMk/>
            <pc:sldMk cId="2594634953" sldId="360"/>
            <ac:cxnSpMk id="141" creationId="{1A75A34D-3399-F899-C489-7E66306E8D06}"/>
          </ac:cxnSpMkLst>
        </pc:cxnChg>
        <pc:cxnChg chg="add mod">
          <ac:chgData name="Luuk Vermei" userId="dc5dd455c796d51f" providerId="LiveId" clId="{9F41620C-3A78-4B60-992D-E126EDB28DBE}" dt="2025-03-18T14:21:46.112" v="8054" actId="1582"/>
          <ac:cxnSpMkLst>
            <pc:docMk/>
            <pc:sldMk cId="2594634953" sldId="360"/>
            <ac:cxnSpMk id="147" creationId="{2132F6FE-9742-B384-2550-6B7C3EBB56C0}"/>
          </ac:cxnSpMkLst>
        </pc:cxnChg>
        <pc:cxnChg chg="add mod">
          <ac:chgData name="Luuk Vermei" userId="dc5dd455c796d51f" providerId="LiveId" clId="{9F41620C-3A78-4B60-992D-E126EDB28DBE}" dt="2025-03-18T14:22:10.340" v="8062" actId="14100"/>
          <ac:cxnSpMkLst>
            <pc:docMk/>
            <pc:sldMk cId="2594634953" sldId="360"/>
            <ac:cxnSpMk id="149" creationId="{7BFD14A4-30F7-C5C7-8E66-2942525121E8}"/>
          </ac:cxnSpMkLst>
        </pc:cxnChg>
        <pc:cxnChg chg="add mod">
          <ac:chgData name="Luuk Vermei" userId="dc5dd455c796d51f" providerId="LiveId" clId="{9F41620C-3A78-4B60-992D-E126EDB28DBE}" dt="2025-03-18T14:22:07.593" v="8061" actId="14100"/>
          <ac:cxnSpMkLst>
            <pc:docMk/>
            <pc:sldMk cId="2594634953" sldId="360"/>
            <ac:cxnSpMk id="151" creationId="{F269C745-30DE-C99F-1B4B-BA2411C524B5}"/>
          </ac:cxnSpMkLst>
        </pc:cxnChg>
        <pc:cxnChg chg="add mod">
          <ac:chgData name="Luuk Vermei" userId="dc5dd455c796d51f" providerId="LiveId" clId="{9F41620C-3A78-4B60-992D-E126EDB28DBE}" dt="2025-03-18T14:23:02.425" v="8076" actId="1037"/>
          <ac:cxnSpMkLst>
            <pc:docMk/>
            <pc:sldMk cId="2594634953" sldId="360"/>
            <ac:cxnSpMk id="159" creationId="{084948E3-F833-370F-E574-42ACD82D48E6}"/>
          </ac:cxnSpMkLst>
        </pc:cxnChg>
      </pc:sldChg>
      <pc:sldChg chg="new del">
        <pc:chgData name="Luuk Vermei" userId="dc5dd455c796d51f" providerId="LiveId" clId="{9F41620C-3A78-4B60-992D-E126EDB28DBE}" dt="2025-03-18T13:48:21.486" v="6126" actId="47"/>
        <pc:sldMkLst>
          <pc:docMk/>
          <pc:sldMk cId="3798299889" sldId="3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10D973-858F-4986-968C-466B2C7681F1}" type="datetimeFigureOut">
              <a:rPr lang="nl-NL" smtClean="0"/>
              <a:t>25-3-2025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C6E155-D8B4-4D4B-B2E3-5C01218BC32C}" type="slidenum">
              <a:rPr lang="nl-NL" smtClean="0"/>
              <a:t>‹nr.›</a:t>
            </a:fld>
            <a:endParaRPr lang="nl-NL"/>
          </a:p>
        </p:txBody>
      </p:sp>
    </p:spTree>
    <p:extLst>
      <p:ext uri="{BB962C8B-B14F-4D97-AF65-F5344CB8AC3E}">
        <p14:creationId xmlns:p14="http://schemas.microsoft.com/office/powerpoint/2010/main" val="297801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Schema </a:t>
            </a:r>
            <a:r>
              <a:rPr lang="nl-NL" dirty="0" err="1"/>
              <a:t>vlgs</a:t>
            </a:r>
            <a:r>
              <a:rPr lang="nl-NL" dirty="0"/>
              <a:t> </a:t>
            </a:r>
            <a:r>
              <a:rPr lang="nl-NL" dirty="0" err="1"/>
              <a:t>Gell</a:t>
            </a:r>
            <a:r>
              <a:rPr lang="nl-NL" dirty="0"/>
              <a:t> en </a:t>
            </a:r>
            <a:r>
              <a:rPr lang="nl-NL" dirty="0" err="1"/>
              <a:t>Coombs</a:t>
            </a:r>
            <a:endParaRPr lang="nl-NL" dirty="0"/>
          </a:p>
          <a:p>
            <a:r>
              <a:rPr lang="nl-NL" dirty="0"/>
              <a:t>Type A= bijwerking of negatief effect door interactie met andere medicijnen</a:t>
            </a:r>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6</a:t>
            </a:fld>
            <a:endParaRPr lang="nl-NL"/>
          </a:p>
        </p:txBody>
      </p:sp>
    </p:spTree>
    <p:extLst>
      <p:ext uri="{BB962C8B-B14F-4D97-AF65-F5344CB8AC3E}">
        <p14:creationId xmlns:p14="http://schemas.microsoft.com/office/powerpoint/2010/main" val="2764326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00F67-B4C6-A913-6945-6ED47E73BA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F4B21C1-BBB2-4C30-B559-6774BE03CD5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EB3E5F1-6B24-03AD-5752-42BB73D36178}"/>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1BBEB812-3225-05F7-D5A8-5DB3B9E8AC0B}"/>
              </a:ext>
            </a:extLst>
          </p:cNvPr>
          <p:cNvSpPr>
            <a:spLocks noGrp="1"/>
          </p:cNvSpPr>
          <p:nvPr>
            <p:ph type="sldNum" sz="quarter" idx="5"/>
          </p:nvPr>
        </p:nvSpPr>
        <p:spPr/>
        <p:txBody>
          <a:bodyPr/>
          <a:lstStyle/>
          <a:p>
            <a:fld id="{81C6E155-D8B4-4D4B-B2E3-5C01218BC32C}" type="slidenum">
              <a:rPr lang="nl-NL" smtClean="0"/>
              <a:t>17</a:t>
            </a:fld>
            <a:endParaRPr lang="nl-NL"/>
          </a:p>
        </p:txBody>
      </p:sp>
    </p:spTree>
    <p:extLst>
      <p:ext uri="{BB962C8B-B14F-4D97-AF65-F5344CB8AC3E}">
        <p14:creationId xmlns:p14="http://schemas.microsoft.com/office/powerpoint/2010/main" val="2954719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BC370-488B-6E36-25F5-11EB600CC36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FEC2A15-3BF1-604A-6CD7-59A024296E7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1F001DC-DAB4-FD63-6B5E-9B4EF4343D1D}"/>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94247D08-CC32-2014-0A57-03074CFD4E44}"/>
              </a:ext>
            </a:extLst>
          </p:cNvPr>
          <p:cNvSpPr>
            <a:spLocks noGrp="1"/>
          </p:cNvSpPr>
          <p:nvPr>
            <p:ph type="sldNum" sz="quarter" idx="5"/>
          </p:nvPr>
        </p:nvSpPr>
        <p:spPr/>
        <p:txBody>
          <a:bodyPr/>
          <a:lstStyle/>
          <a:p>
            <a:fld id="{81C6E155-D8B4-4D4B-B2E3-5C01218BC32C}" type="slidenum">
              <a:rPr lang="nl-NL" smtClean="0"/>
              <a:t>18</a:t>
            </a:fld>
            <a:endParaRPr lang="nl-NL"/>
          </a:p>
        </p:txBody>
      </p:sp>
    </p:spTree>
    <p:extLst>
      <p:ext uri="{BB962C8B-B14F-4D97-AF65-F5344CB8AC3E}">
        <p14:creationId xmlns:p14="http://schemas.microsoft.com/office/powerpoint/2010/main" val="3860364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5DEE5-4417-C13A-FA8B-012804740A7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E086170-8734-0CE6-C420-78CC57A9D40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56E0126-3D1F-82CC-8581-AE5C2D6F63A5}"/>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C354421B-671A-0DB8-E710-0C07C95E1C8A}"/>
              </a:ext>
            </a:extLst>
          </p:cNvPr>
          <p:cNvSpPr>
            <a:spLocks noGrp="1"/>
          </p:cNvSpPr>
          <p:nvPr>
            <p:ph type="sldNum" sz="quarter" idx="5"/>
          </p:nvPr>
        </p:nvSpPr>
        <p:spPr/>
        <p:txBody>
          <a:bodyPr/>
          <a:lstStyle/>
          <a:p>
            <a:fld id="{81C6E155-D8B4-4D4B-B2E3-5C01218BC32C}" type="slidenum">
              <a:rPr lang="nl-NL" smtClean="0"/>
              <a:t>19</a:t>
            </a:fld>
            <a:endParaRPr lang="nl-NL"/>
          </a:p>
        </p:txBody>
      </p:sp>
    </p:spTree>
    <p:extLst>
      <p:ext uri="{BB962C8B-B14F-4D97-AF65-F5344CB8AC3E}">
        <p14:creationId xmlns:p14="http://schemas.microsoft.com/office/powerpoint/2010/main" val="1309834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D19DE-996D-C637-6DAC-B30EA0FC60E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6FDC0E9-9D96-E8B8-C47B-E56FF3606CB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F08C371-CE86-72A9-C6CC-B54ED707F18B}"/>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4E2E1EFF-26BE-CCA1-38BA-EE965DF8435D}"/>
              </a:ext>
            </a:extLst>
          </p:cNvPr>
          <p:cNvSpPr>
            <a:spLocks noGrp="1"/>
          </p:cNvSpPr>
          <p:nvPr>
            <p:ph type="sldNum" sz="quarter" idx="5"/>
          </p:nvPr>
        </p:nvSpPr>
        <p:spPr/>
        <p:txBody>
          <a:bodyPr/>
          <a:lstStyle/>
          <a:p>
            <a:fld id="{81C6E155-D8B4-4D4B-B2E3-5C01218BC32C}" type="slidenum">
              <a:rPr lang="nl-NL" smtClean="0"/>
              <a:t>20</a:t>
            </a:fld>
            <a:endParaRPr lang="nl-NL"/>
          </a:p>
        </p:txBody>
      </p:sp>
    </p:spTree>
    <p:extLst>
      <p:ext uri="{BB962C8B-B14F-4D97-AF65-F5344CB8AC3E}">
        <p14:creationId xmlns:p14="http://schemas.microsoft.com/office/powerpoint/2010/main" val="841639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BD568-4E3A-A32F-5A2F-0AD22C5407A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D6E7CD1-15B6-753B-040E-2851FC8B936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70172AD-0094-5442-C7AA-57271E8ECFD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3CC221B9-D4AD-4E7C-CE96-5C4CDC770863}"/>
              </a:ext>
            </a:extLst>
          </p:cNvPr>
          <p:cNvSpPr>
            <a:spLocks noGrp="1"/>
          </p:cNvSpPr>
          <p:nvPr>
            <p:ph type="sldNum" sz="quarter" idx="5"/>
          </p:nvPr>
        </p:nvSpPr>
        <p:spPr/>
        <p:txBody>
          <a:bodyPr/>
          <a:lstStyle/>
          <a:p>
            <a:fld id="{81C6E155-D8B4-4D4B-B2E3-5C01218BC32C}" type="slidenum">
              <a:rPr lang="nl-NL" smtClean="0"/>
              <a:t>21</a:t>
            </a:fld>
            <a:endParaRPr lang="nl-NL"/>
          </a:p>
        </p:txBody>
      </p:sp>
    </p:spTree>
    <p:extLst>
      <p:ext uri="{BB962C8B-B14F-4D97-AF65-F5344CB8AC3E}">
        <p14:creationId xmlns:p14="http://schemas.microsoft.com/office/powerpoint/2010/main" val="245605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&lt;3%. Tot 1980  vervuiling cefalosporinen met penicillines</a:t>
            </a:r>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22</a:t>
            </a:fld>
            <a:endParaRPr lang="nl-NL"/>
          </a:p>
        </p:txBody>
      </p:sp>
    </p:spTree>
    <p:extLst>
      <p:ext uri="{BB962C8B-B14F-4D97-AF65-F5344CB8AC3E}">
        <p14:creationId xmlns:p14="http://schemas.microsoft.com/office/powerpoint/2010/main" val="1489894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D7BAF-3154-A75E-9F56-AB3F4B2FEF6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182E502-466F-49E1-F03B-810E0D254D5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31FC577-4BC0-8E52-F3BF-98EE78071E25}"/>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9F257649-9B53-5E65-E379-75760ED1EC26}"/>
              </a:ext>
            </a:extLst>
          </p:cNvPr>
          <p:cNvSpPr>
            <a:spLocks noGrp="1"/>
          </p:cNvSpPr>
          <p:nvPr>
            <p:ph type="sldNum" sz="quarter" idx="5"/>
          </p:nvPr>
        </p:nvSpPr>
        <p:spPr/>
        <p:txBody>
          <a:bodyPr/>
          <a:lstStyle/>
          <a:p>
            <a:fld id="{81C6E155-D8B4-4D4B-B2E3-5C01218BC32C}" type="slidenum">
              <a:rPr lang="nl-NL" smtClean="0"/>
              <a:t>24</a:t>
            </a:fld>
            <a:endParaRPr lang="nl-NL"/>
          </a:p>
        </p:txBody>
      </p:sp>
    </p:spTree>
    <p:extLst>
      <p:ext uri="{BB962C8B-B14F-4D97-AF65-F5344CB8AC3E}">
        <p14:creationId xmlns:p14="http://schemas.microsoft.com/office/powerpoint/2010/main" val="190875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Milde allergie (</a:t>
            </a:r>
            <a:r>
              <a:rPr lang="nl-NL" dirty="0" err="1"/>
              <a:t>wrs</a:t>
            </a:r>
            <a:r>
              <a:rPr lang="nl-NL" dirty="0"/>
              <a:t> type I, urticaria?) &gt;5 jaar geleden </a:t>
            </a:r>
            <a:r>
              <a:rPr lang="nl-NL" dirty="0">
                <a:sym typeface="Wingdings" panose="05000000000000000000" pitchFamily="2" charset="2"/>
              </a:rPr>
              <a:t> in gecontroleerde setting mag alles gegeven worden. </a:t>
            </a:r>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26</a:t>
            </a:fld>
            <a:endParaRPr lang="nl-NL"/>
          </a:p>
        </p:txBody>
      </p:sp>
    </p:spTree>
    <p:extLst>
      <p:ext uri="{BB962C8B-B14F-4D97-AF65-F5344CB8AC3E}">
        <p14:creationId xmlns:p14="http://schemas.microsoft.com/office/powerpoint/2010/main" val="3800067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560BB-8BFF-6E15-D66F-93997CDDC72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0456848-C8CD-1080-83EB-DB4DFC83732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8C6AC0B-7072-1FF7-5CAF-1B769D7AF83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F84A9B84-820A-B888-8845-5E46412449E4}"/>
              </a:ext>
            </a:extLst>
          </p:cNvPr>
          <p:cNvSpPr>
            <a:spLocks noGrp="1"/>
          </p:cNvSpPr>
          <p:nvPr>
            <p:ph type="sldNum" sz="quarter" idx="5"/>
          </p:nvPr>
        </p:nvSpPr>
        <p:spPr/>
        <p:txBody>
          <a:bodyPr/>
          <a:lstStyle/>
          <a:p>
            <a:fld id="{81C6E155-D8B4-4D4B-B2E3-5C01218BC32C}" type="slidenum">
              <a:rPr lang="nl-NL" smtClean="0"/>
              <a:t>27</a:t>
            </a:fld>
            <a:endParaRPr lang="nl-NL"/>
          </a:p>
        </p:txBody>
      </p:sp>
    </p:spTree>
    <p:extLst>
      <p:ext uri="{BB962C8B-B14F-4D97-AF65-F5344CB8AC3E}">
        <p14:creationId xmlns:p14="http://schemas.microsoft.com/office/powerpoint/2010/main" val="3166517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EFED8-3BD4-7650-8092-20421FE798F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5114D5B-70B7-45DB-57E8-9C64D2BD1EF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6BA1007-4410-D532-5790-5DE66FFE83E3}"/>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2C402BEE-5279-89AF-0CD5-6E7D7268579A}"/>
              </a:ext>
            </a:extLst>
          </p:cNvPr>
          <p:cNvSpPr>
            <a:spLocks noGrp="1"/>
          </p:cNvSpPr>
          <p:nvPr>
            <p:ph type="sldNum" sz="quarter" idx="5"/>
          </p:nvPr>
        </p:nvSpPr>
        <p:spPr/>
        <p:txBody>
          <a:bodyPr/>
          <a:lstStyle/>
          <a:p>
            <a:fld id="{81C6E155-D8B4-4D4B-B2E3-5C01218BC32C}" type="slidenum">
              <a:rPr lang="nl-NL" smtClean="0"/>
              <a:t>28</a:t>
            </a:fld>
            <a:endParaRPr lang="nl-NL"/>
          </a:p>
        </p:txBody>
      </p:sp>
    </p:spTree>
    <p:extLst>
      <p:ext uri="{BB962C8B-B14F-4D97-AF65-F5344CB8AC3E}">
        <p14:creationId xmlns:p14="http://schemas.microsoft.com/office/powerpoint/2010/main" val="452561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Type III meestal na 1-3 weken. Type IV meestal na 2-3 dagen, maar soms ook weken. Bij herintroductie vaak binnen 24 uur. Type IV kan ook leiden tot het baviaansyndroom</a:t>
            </a:r>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8</a:t>
            </a:fld>
            <a:endParaRPr lang="nl-NL"/>
          </a:p>
        </p:txBody>
      </p:sp>
    </p:spTree>
    <p:extLst>
      <p:ext uri="{BB962C8B-B14F-4D97-AF65-F5344CB8AC3E}">
        <p14:creationId xmlns:p14="http://schemas.microsoft.com/office/powerpoint/2010/main" val="1445200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Na 10 jaar 80 % geen aantoonbare allergie meer. Hoe langer geleden hoe meer afname</a:t>
            </a:r>
          </a:p>
          <a:p>
            <a:endParaRPr lang="nl-NL" dirty="0"/>
          </a:p>
          <a:p>
            <a:r>
              <a:rPr lang="nl-NL" dirty="0"/>
              <a:t>De validiteit van de testen is redelijk goed. Wel hangt de validiteit erg af van het antibioticum. Zo is de validiteit voor de </a:t>
            </a:r>
            <a:r>
              <a:rPr lang="nl-NL" dirty="0" err="1"/>
              <a:t>beta</a:t>
            </a:r>
            <a:r>
              <a:rPr lang="nl-NL" dirty="0"/>
              <a:t> </a:t>
            </a:r>
            <a:r>
              <a:rPr lang="nl-NL" dirty="0" err="1"/>
              <a:t>lactam</a:t>
            </a:r>
            <a:r>
              <a:rPr lang="nl-NL" dirty="0"/>
              <a:t> antibiotica hoog, maar laag voor de </a:t>
            </a:r>
            <a:r>
              <a:rPr lang="nl-NL" dirty="0" err="1"/>
              <a:t>quinolonen</a:t>
            </a:r>
            <a:r>
              <a:rPr lang="nl-NL" dirty="0"/>
              <a:t>. Voor cotrimoxazol is de validiteit wisselend, afhankelijk van de kliniek en </a:t>
            </a:r>
            <a:r>
              <a:rPr lang="nl-NL" dirty="0" err="1"/>
              <a:t>co-morbiditeiten</a:t>
            </a:r>
            <a:r>
              <a:rPr lang="nl-NL" dirty="0"/>
              <a:t>. </a:t>
            </a:r>
          </a:p>
          <a:p>
            <a:r>
              <a:rPr lang="nl-NL" dirty="0"/>
              <a:t>Voor </a:t>
            </a:r>
            <a:r>
              <a:rPr lang="nl-NL" dirty="0" err="1"/>
              <a:t>nitrofurantoine</a:t>
            </a:r>
            <a:r>
              <a:rPr lang="nl-NL" dirty="0"/>
              <a:t>, </a:t>
            </a:r>
            <a:r>
              <a:rPr lang="nl-NL" dirty="0" err="1"/>
              <a:t>trimethoprim</a:t>
            </a:r>
            <a:r>
              <a:rPr lang="nl-NL" dirty="0"/>
              <a:t>, fosfomycine en </a:t>
            </a:r>
            <a:r>
              <a:rPr lang="nl-NL" dirty="0" err="1"/>
              <a:t>quinolonen</a:t>
            </a:r>
            <a:r>
              <a:rPr lang="nl-NL" dirty="0"/>
              <a:t> zijn eigenlijk geen goede allergie testen beschikbaar zodat enkel provocatie overblijft als diagnosticum. Provocaties zijn de gouden standaard in antibiotica-allergie diagnostiek. Provocaties moeten gedaan worden in een gecontroleerde setting, met gekwalificeerd personeel en ondersteunende logistiek. </a:t>
            </a:r>
          </a:p>
          <a:p>
            <a:r>
              <a:rPr lang="nl-NL" dirty="0"/>
              <a:t>Uit een recente Europese survey blijkt dat tot in 60% van de casus met bloedonderzoek gekeken wordt naar IgE reacties, met name voor penicillines. Serologische testen voor antibioticum-allergie worden echter niet geadviseerd. Deze testen zijn gevoelig voor storingen, met zowel vals positieve als vals negatieve resultaten tot </a:t>
            </a:r>
            <a:r>
              <a:rPr lang="nl-NL" dirty="0" err="1"/>
              <a:t>gevolg.a</a:t>
            </a:r>
            <a:endParaRPr lang="nl-NL" dirty="0"/>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29</a:t>
            </a:fld>
            <a:endParaRPr lang="nl-NL"/>
          </a:p>
        </p:txBody>
      </p:sp>
    </p:spTree>
    <p:extLst>
      <p:ext uri="{BB962C8B-B14F-4D97-AF65-F5344CB8AC3E}">
        <p14:creationId xmlns:p14="http://schemas.microsoft.com/office/powerpoint/2010/main" val="2207767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30</a:t>
            </a:fld>
            <a:endParaRPr lang="nl-NL"/>
          </a:p>
        </p:txBody>
      </p:sp>
    </p:spTree>
    <p:extLst>
      <p:ext uri="{BB962C8B-B14F-4D97-AF65-F5344CB8AC3E}">
        <p14:creationId xmlns:p14="http://schemas.microsoft.com/office/powerpoint/2010/main" val="18268648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hoeksteen van de behandeling van anafylaxie is de toediening van adrenaline; in de huisartsenpraktijk wordt het gebruik van dexamethason en een sederend antihistaminicum (</a:t>
            </a:r>
            <a:r>
              <a:rPr lang="nl-NL" dirty="0" err="1"/>
              <a:t>clemastine</a:t>
            </a:r>
            <a:r>
              <a:rPr lang="nl-NL" dirty="0"/>
              <a:t>) niet meer aanbevolen.</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32</a:t>
            </a:fld>
            <a:endParaRPr lang="nl-NL"/>
          </a:p>
        </p:txBody>
      </p:sp>
    </p:spTree>
    <p:extLst>
      <p:ext uri="{BB962C8B-B14F-4D97-AF65-F5344CB8AC3E}">
        <p14:creationId xmlns:p14="http://schemas.microsoft.com/office/powerpoint/2010/main" val="3438629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211FF-DCDC-6F77-576E-3BD22A76FE2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83854A9-8133-6122-D40D-E8F00129219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C3B3867-0084-C64A-1CB9-79F1AADD2CC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5ABE3CC1-4222-DD1C-6745-5E3D0D485151}"/>
              </a:ext>
            </a:extLst>
          </p:cNvPr>
          <p:cNvSpPr>
            <a:spLocks noGrp="1"/>
          </p:cNvSpPr>
          <p:nvPr>
            <p:ph type="sldNum" sz="quarter" idx="5"/>
          </p:nvPr>
        </p:nvSpPr>
        <p:spPr/>
        <p:txBody>
          <a:bodyPr/>
          <a:lstStyle/>
          <a:p>
            <a:fld id="{81C6E155-D8B4-4D4B-B2E3-5C01218BC32C}" type="slidenum">
              <a:rPr lang="nl-NL" smtClean="0"/>
              <a:t>36</a:t>
            </a:fld>
            <a:endParaRPr lang="nl-NL"/>
          </a:p>
        </p:txBody>
      </p:sp>
    </p:spTree>
    <p:extLst>
      <p:ext uri="{BB962C8B-B14F-4D97-AF65-F5344CB8AC3E}">
        <p14:creationId xmlns:p14="http://schemas.microsoft.com/office/powerpoint/2010/main" val="17938705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Belangrijk: hoe registreer je goed</a:t>
            </a:r>
          </a:p>
          <a:p>
            <a:r>
              <a:rPr lang="nl-NL" dirty="0"/>
              <a:t>Invoeren via geneesmiddel of groep</a:t>
            </a:r>
          </a:p>
          <a:p>
            <a:r>
              <a:rPr lang="nl-NL" dirty="0"/>
              <a:t>Symptomen invoeren (per symptoom)</a:t>
            </a:r>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37</a:t>
            </a:fld>
            <a:endParaRPr lang="nl-NL"/>
          </a:p>
        </p:txBody>
      </p:sp>
    </p:spTree>
    <p:extLst>
      <p:ext uri="{BB962C8B-B14F-4D97-AF65-F5344CB8AC3E}">
        <p14:creationId xmlns:p14="http://schemas.microsoft.com/office/powerpoint/2010/main" val="426000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14453-9675-429A-B7DE-9AA5F819C33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4909AE5-FB06-0282-EEEF-F74F8186419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44F6C0D-8350-CD8F-94F2-30D395D849B7}"/>
              </a:ext>
            </a:extLst>
          </p:cNvPr>
          <p:cNvSpPr>
            <a:spLocks noGrp="1"/>
          </p:cNvSpPr>
          <p:nvPr>
            <p:ph type="body" idx="1"/>
          </p:nvPr>
        </p:nvSpPr>
        <p:spPr/>
        <p:txBody>
          <a:bodyPr/>
          <a:lstStyle/>
          <a:p>
            <a:r>
              <a:rPr lang="nl-NL" dirty="0"/>
              <a:t>Belangrijk: hoe registreer je goed</a:t>
            </a:r>
          </a:p>
          <a:p>
            <a:r>
              <a:rPr lang="nl-NL" dirty="0"/>
              <a:t>Invoeren via geneesmiddel of groep</a:t>
            </a:r>
          </a:p>
          <a:p>
            <a:r>
              <a:rPr lang="nl-NL" dirty="0"/>
              <a:t>Symptomen invoeren (per symptoom)</a:t>
            </a:r>
          </a:p>
          <a:p>
            <a:endParaRPr lang="nl-NL" dirty="0"/>
          </a:p>
        </p:txBody>
      </p:sp>
      <p:sp>
        <p:nvSpPr>
          <p:cNvPr id="4" name="Tijdelijke aanduiding voor dianummer 3">
            <a:extLst>
              <a:ext uri="{FF2B5EF4-FFF2-40B4-BE49-F238E27FC236}">
                <a16:creationId xmlns:a16="http://schemas.microsoft.com/office/drawing/2014/main" id="{EA2F78E0-93B0-997E-D6B4-3D1106DABE2C}"/>
              </a:ext>
            </a:extLst>
          </p:cNvPr>
          <p:cNvSpPr>
            <a:spLocks noGrp="1"/>
          </p:cNvSpPr>
          <p:nvPr>
            <p:ph type="sldNum" sz="quarter" idx="5"/>
          </p:nvPr>
        </p:nvSpPr>
        <p:spPr/>
        <p:txBody>
          <a:bodyPr/>
          <a:lstStyle/>
          <a:p>
            <a:fld id="{81C6E155-D8B4-4D4B-B2E3-5C01218BC32C}" type="slidenum">
              <a:rPr lang="nl-NL" smtClean="0"/>
              <a:t>38</a:t>
            </a:fld>
            <a:endParaRPr lang="nl-NL"/>
          </a:p>
        </p:txBody>
      </p:sp>
    </p:spTree>
    <p:extLst>
      <p:ext uri="{BB962C8B-B14F-4D97-AF65-F5344CB8AC3E}">
        <p14:creationId xmlns:p14="http://schemas.microsoft.com/office/powerpoint/2010/main" val="2245601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19011-771B-64B3-9DE5-2245217C718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71E9271-A34B-2FF8-E536-9F9DA833040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7B4D2CB-9AA9-E7F6-74B1-F188E3EEE43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BEA5ECE7-E10D-AA64-A56C-D950B0470CAF}"/>
              </a:ext>
            </a:extLst>
          </p:cNvPr>
          <p:cNvSpPr>
            <a:spLocks noGrp="1"/>
          </p:cNvSpPr>
          <p:nvPr>
            <p:ph type="sldNum" sz="quarter" idx="5"/>
          </p:nvPr>
        </p:nvSpPr>
        <p:spPr/>
        <p:txBody>
          <a:bodyPr/>
          <a:lstStyle/>
          <a:p>
            <a:fld id="{81C6E155-D8B4-4D4B-B2E3-5C01218BC32C}" type="slidenum">
              <a:rPr lang="nl-NL" smtClean="0"/>
              <a:t>43</a:t>
            </a:fld>
            <a:endParaRPr lang="nl-NL"/>
          </a:p>
        </p:txBody>
      </p:sp>
    </p:spTree>
    <p:extLst>
      <p:ext uri="{BB962C8B-B14F-4D97-AF65-F5344CB8AC3E}">
        <p14:creationId xmlns:p14="http://schemas.microsoft.com/office/powerpoint/2010/main" val="3854343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Type I en type IV meest voorkomend</a:t>
            </a:r>
          </a:p>
          <a:p>
            <a:r>
              <a:rPr lang="nl-NL" dirty="0"/>
              <a:t>Type </a:t>
            </a:r>
            <a:r>
              <a:rPr lang="nl-NL" dirty="0" err="1"/>
              <a:t>II:Hierbij</a:t>
            </a:r>
            <a:r>
              <a:rPr lang="nl-NL" dirty="0"/>
              <a:t> maakt het lichaam ook antistoffen aan tegen een medicijn, maar van een ander soort dan bij een type I. Medicijnen kunnen zich hechten aan het oppervlak van bijvoorbeeld bloedcellen of aan huidcellen. Het lichaam herkent deze bloedcellen en huidcellen dan als lichaamsvreemd en begint met een afweerreactie. Hierdoor kunnen bijvoorbeeld bloedplaatjes worden afgebroken met als gevolg een gestoorde bloedstolling of kan de opperhuid loslaten met als gevolg blaarvorming. </a:t>
            </a:r>
          </a:p>
          <a:p>
            <a:r>
              <a:rPr lang="nl-NL" dirty="0"/>
              <a:t>Type III: Bij dit type allergie hechten de antistoffen zich aan medicatie in de bloedbaan en vormen hier zogenaamde complexen mee. Deze complexen kunnen neerslaan in kleine bloedvaten in de nieren, longen en huid. Op die manier veroorzaken ze koorts, gewrichtspijn, nierproblemen, ontstekingsplekken in de huid en bloeduitstortingen. </a:t>
            </a:r>
          </a:p>
          <a:p>
            <a:r>
              <a:rPr lang="nl-NL" dirty="0"/>
              <a:t>Type IV: kan in zeldzame gevallen ook leiden tot Stevens-Johnson</a:t>
            </a:r>
            <a:br>
              <a:rPr lang="nl-NL" dirty="0"/>
            </a:br>
            <a:r>
              <a:rPr lang="nl-NL" dirty="0"/>
              <a:t>DRESS: </a:t>
            </a:r>
            <a:r>
              <a:rPr lang="en-US" b="1" i="1" dirty="0"/>
              <a:t>drug rash with eosinophilia and systemic symptoms</a:t>
            </a:r>
            <a:r>
              <a:rPr lang="en-US" dirty="0"/>
              <a:t>' </a:t>
            </a:r>
            <a:endParaRPr lang="nl-NL" dirty="0"/>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9</a:t>
            </a:fld>
            <a:endParaRPr lang="nl-NL"/>
          </a:p>
        </p:txBody>
      </p:sp>
    </p:spTree>
    <p:extLst>
      <p:ext uri="{BB962C8B-B14F-4D97-AF65-F5344CB8AC3E}">
        <p14:creationId xmlns:p14="http://schemas.microsoft.com/office/powerpoint/2010/main" val="1344881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0700E-3C13-C2F8-DF53-7A4BAFEA7D3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9473262-6A4B-CA1C-5B17-1095B6F6DC9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FA9B99B-2AE6-DC1A-2B3E-AB9E5CCA11C0}"/>
              </a:ext>
            </a:extLst>
          </p:cNvPr>
          <p:cNvSpPr>
            <a:spLocks noGrp="1"/>
          </p:cNvSpPr>
          <p:nvPr>
            <p:ph type="body" idx="1"/>
          </p:nvPr>
        </p:nvSpPr>
        <p:spPr/>
        <p:txBody>
          <a:bodyPr/>
          <a:lstStyle/>
          <a:p>
            <a:r>
              <a:rPr lang="nl-NL" dirty="0"/>
              <a:t>Schema </a:t>
            </a:r>
            <a:r>
              <a:rPr lang="nl-NL" dirty="0" err="1"/>
              <a:t>vlgs</a:t>
            </a:r>
            <a:r>
              <a:rPr lang="nl-NL" dirty="0"/>
              <a:t> </a:t>
            </a:r>
            <a:r>
              <a:rPr lang="nl-NL" dirty="0" err="1"/>
              <a:t>Gell</a:t>
            </a:r>
            <a:r>
              <a:rPr lang="nl-NL" dirty="0"/>
              <a:t> en </a:t>
            </a:r>
            <a:r>
              <a:rPr lang="nl-NL" dirty="0" err="1"/>
              <a:t>Coombs</a:t>
            </a:r>
            <a:endParaRPr lang="nl-NL" dirty="0"/>
          </a:p>
          <a:p>
            <a:r>
              <a:rPr lang="nl-NL" dirty="0"/>
              <a:t>Type A= bijwerking of negatief effect door interactie met andere medicijnen</a:t>
            </a:r>
          </a:p>
          <a:p>
            <a:endParaRPr lang="nl-NL" dirty="0"/>
          </a:p>
        </p:txBody>
      </p:sp>
      <p:sp>
        <p:nvSpPr>
          <p:cNvPr id="4" name="Tijdelijke aanduiding voor dianummer 3">
            <a:extLst>
              <a:ext uri="{FF2B5EF4-FFF2-40B4-BE49-F238E27FC236}">
                <a16:creationId xmlns:a16="http://schemas.microsoft.com/office/drawing/2014/main" id="{12E023E8-E63A-C392-8837-E98710D53C70}"/>
              </a:ext>
            </a:extLst>
          </p:cNvPr>
          <p:cNvSpPr>
            <a:spLocks noGrp="1"/>
          </p:cNvSpPr>
          <p:nvPr>
            <p:ph type="sldNum" sz="quarter" idx="5"/>
          </p:nvPr>
        </p:nvSpPr>
        <p:spPr/>
        <p:txBody>
          <a:bodyPr/>
          <a:lstStyle/>
          <a:p>
            <a:fld id="{81C6E155-D8B4-4D4B-B2E3-5C01218BC32C}" type="slidenum">
              <a:rPr lang="nl-NL" smtClean="0"/>
              <a:t>10</a:t>
            </a:fld>
            <a:endParaRPr lang="nl-NL"/>
          </a:p>
        </p:txBody>
      </p:sp>
    </p:spTree>
    <p:extLst>
      <p:ext uri="{BB962C8B-B14F-4D97-AF65-F5344CB8AC3E}">
        <p14:creationId xmlns:p14="http://schemas.microsoft.com/office/powerpoint/2010/main" val="3870521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Baviaansyndroom = SDRIFE. SJS  AGEP met steriele pustels</a:t>
            </a:r>
          </a:p>
          <a:p>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12</a:t>
            </a:fld>
            <a:endParaRPr lang="nl-NL"/>
          </a:p>
        </p:txBody>
      </p:sp>
    </p:spTree>
    <p:extLst>
      <p:ext uri="{BB962C8B-B14F-4D97-AF65-F5344CB8AC3E}">
        <p14:creationId xmlns:p14="http://schemas.microsoft.com/office/powerpoint/2010/main" val="4109096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Verschillende groepen: </a:t>
            </a:r>
            <a:r>
              <a:rPr lang="nl-NL" dirty="0" err="1"/>
              <a:t>quinolonen</a:t>
            </a:r>
            <a:r>
              <a:rPr lang="nl-NL" dirty="0"/>
              <a:t>, </a:t>
            </a:r>
            <a:r>
              <a:rPr lang="nl-NL" dirty="0" err="1"/>
              <a:t>glyco</a:t>
            </a:r>
            <a:r>
              <a:rPr lang="nl-NL" dirty="0"/>
              <a:t>-peptiden, </a:t>
            </a:r>
            <a:r>
              <a:rPr lang="nl-NL" dirty="0" err="1"/>
              <a:t>beta-lactams</a:t>
            </a:r>
            <a:r>
              <a:rPr lang="nl-NL" dirty="0"/>
              <a:t>, </a:t>
            </a:r>
            <a:r>
              <a:rPr lang="nl-NL" dirty="0" err="1"/>
              <a:t>aminoglycosides</a:t>
            </a:r>
            <a:r>
              <a:rPr lang="nl-NL" dirty="0"/>
              <a:t>, macroliden en tetracyclines. Geen </a:t>
            </a:r>
            <a:r>
              <a:rPr lang="nl-NL" dirty="0" err="1"/>
              <a:t>kruisallergieen</a:t>
            </a:r>
            <a:r>
              <a:rPr lang="nl-NL" dirty="0"/>
              <a:t> tussen de verschillende groepen, maar wel binnen een groep. </a:t>
            </a:r>
          </a:p>
          <a:p>
            <a:endParaRPr lang="nl-NL" b="1" dirty="0"/>
          </a:p>
          <a:p>
            <a:br>
              <a:rPr lang="nl-NL" dirty="0"/>
            </a:br>
            <a:endParaRPr lang="nl-NL" dirty="0"/>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13</a:t>
            </a:fld>
            <a:endParaRPr lang="nl-NL"/>
          </a:p>
        </p:txBody>
      </p:sp>
    </p:spTree>
    <p:extLst>
      <p:ext uri="{BB962C8B-B14F-4D97-AF65-F5344CB8AC3E}">
        <p14:creationId xmlns:p14="http://schemas.microsoft.com/office/powerpoint/2010/main" val="3841614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Uitleg van reactie niet te doen; heeft te maken met het uiteenvallen van de </a:t>
            </a:r>
            <a:r>
              <a:rPr lang="nl-NL" dirty="0" err="1"/>
              <a:t>beta-lactamring</a:t>
            </a:r>
            <a:endParaRPr lang="nl-NL" dirty="0"/>
          </a:p>
          <a:p>
            <a:endParaRPr lang="nl-NL" dirty="0"/>
          </a:p>
          <a:p>
            <a:r>
              <a:rPr lang="nl-NL" b="1" dirty="0"/>
              <a:t>Beta-lactam antibiotica</a:t>
            </a:r>
            <a:r>
              <a:rPr lang="nl-NL" dirty="0"/>
              <a:t> (penicillines, cefalosporines, </a:t>
            </a:r>
            <a:r>
              <a:rPr lang="nl-NL" dirty="0" err="1"/>
              <a:t>carbapenems</a:t>
            </a:r>
            <a:r>
              <a:rPr lang="nl-NL" dirty="0"/>
              <a:t> en </a:t>
            </a:r>
            <a:r>
              <a:rPr lang="nl-NL" dirty="0" err="1"/>
              <a:t>monobactams</a:t>
            </a:r>
            <a:r>
              <a:rPr lang="nl-NL" dirty="0"/>
              <a:t>)</a:t>
            </a:r>
            <a:br>
              <a:rPr lang="nl-NL" dirty="0"/>
            </a:br>
            <a:r>
              <a:rPr lang="nl-NL" dirty="0"/>
              <a:t>De beta-lactam antibiotica hebben gemeenschappelijk de beta-lactam ring in hun chemische structuur. Alle penicillines zijn derivaten van het 6-aminopenicillinezuur, waarvan de </a:t>
            </a:r>
            <a:r>
              <a:rPr lang="nl-NL" dirty="0" err="1"/>
              <a:t>beta-lactamring</a:t>
            </a:r>
            <a:r>
              <a:rPr lang="nl-NL" dirty="0"/>
              <a:t> de gemeenschappelijke bouwsteen is. Daarnaast hebben penicillines een </a:t>
            </a:r>
            <a:r>
              <a:rPr lang="nl-NL" dirty="0" err="1"/>
              <a:t>thiazolidine</a:t>
            </a:r>
            <a:r>
              <a:rPr lang="nl-NL" dirty="0"/>
              <a:t> ring. De verschillende penicillines ontstaan door toevoeging van zijketens aan de aminogroepen. De </a:t>
            </a:r>
            <a:r>
              <a:rPr lang="nl-NL" dirty="0" err="1"/>
              <a:t>beta-lactamring</a:t>
            </a:r>
            <a:r>
              <a:rPr lang="nl-NL" dirty="0"/>
              <a:t> is instabiel en door opening van de ring treedt koppeling met lichaamseiwitten op en ontstaat het hoofd-allergeen, de </a:t>
            </a:r>
            <a:r>
              <a:rPr lang="nl-NL" dirty="0" err="1"/>
              <a:t>penicilloyl</a:t>
            </a:r>
            <a:r>
              <a:rPr lang="nl-NL" dirty="0"/>
              <a:t>-determinant. Daarnaast ontstaan neven-determinanten. Allergische </a:t>
            </a:r>
            <a:r>
              <a:rPr lang="nl-NL" dirty="0" err="1"/>
              <a:t>reakties</a:t>
            </a:r>
            <a:r>
              <a:rPr lang="nl-NL" dirty="0"/>
              <a:t> kunnen afzonderlijk op hoofd- en nevendeterminanten ontstaan. De verschillende penicillines hoeven dus geen </a:t>
            </a:r>
            <a:r>
              <a:rPr lang="nl-NL" dirty="0" err="1"/>
              <a:t>kruisreaktiviteit</a:t>
            </a:r>
            <a:r>
              <a:rPr lang="nl-NL" dirty="0"/>
              <a:t> te vertonen. Zo kan een allergie voor </a:t>
            </a:r>
            <a:r>
              <a:rPr lang="nl-NL" dirty="0" err="1"/>
              <a:t>semi-synthetische</a:t>
            </a:r>
            <a:r>
              <a:rPr lang="nl-NL" dirty="0"/>
              <a:t> penicillines (bv amoxicilline, ampicilline) voorkomen zonder overgevoeligheid voor </a:t>
            </a:r>
            <a:r>
              <a:rPr lang="nl-NL" dirty="0" err="1"/>
              <a:t>benzyl</a:t>
            </a:r>
            <a:r>
              <a:rPr lang="nl-NL" dirty="0"/>
              <a:t>- of </a:t>
            </a:r>
            <a:r>
              <a:rPr lang="nl-NL" dirty="0" err="1"/>
              <a:t>phenoxymethylpenicilline</a:t>
            </a:r>
            <a:r>
              <a:rPr lang="nl-NL" dirty="0"/>
              <a:t>. De patiënt dient dus getest te worden met de penicilline waaraan hij blootgesteld werd. Ampicilline tenslotte kan ook een pseudo-allergische </a:t>
            </a:r>
            <a:r>
              <a:rPr lang="nl-NL" dirty="0" err="1"/>
              <a:t>reaktie</a:t>
            </a:r>
            <a:r>
              <a:rPr lang="nl-NL" dirty="0"/>
              <a:t> veroorzaken. Hoewel cefalosporines ook een </a:t>
            </a:r>
            <a:r>
              <a:rPr lang="nl-NL" dirty="0" err="1"/>
              <a:t>beta-lactamring</a:t>
            </a:r>
            <a:r>
              <a:rPr lang="nl-NL" dirty="0"/>
              <a:t> hebben en dus chemisch verwant zijn aan penicillines, hebben ze een </a:t>
            </a:r>
            <a:r>
              <a:rPr lang="nl-NL" dirty="0" err="1"/>
              <a:t>dihydrothiazine</a:t>
            </a:r>
            <a:r>
              <a:rPr lang="nl-NL" dirty="0"/>
              <a:t> ring in plaats van een </a:t>
            </a:r>
            <a:r>
              <a:rPr lang="nl-NL" dirty="0" err="1"/>
              <a:t>thiazolidine</a:t>
            </a:r>
            <a:r>
              <a:rPr lang="nl-NL" dirty="0"/>
              <a:t> ring en tot 3 zijketens. </a:t>
            </a:r>
            <a:r>
              <a:rPr lang="nl-NL" dirty="0" err="1"/>
              <a:t>Kruisreaktiviteit</a:t>
            </a:r>
            <a:r>
              <a:rPr lang="nl-NL" dirty="0"/>
              <a:t> met penicillines treedt maar in 10% van de gevallen op. </a:t>
            </a:r>
            <a:r>
              <a:rPr lang="nl-NL" dirty="0" err="1"/>
              <a:t>Overigen</a:t>
            </a:r>
            <a:r>
              <a:rPr lang="nl-NL" dirty="0"/>
              <a:t>: </a:t>
            </a:r>
            <a:r>
              <a:rPr lang="nl-NL" dirty="0" err="1"/>
              <a:t>carbapenems</a:t>
            </a:r>
            <a:r>
              <a:rPr lang="nl-NL" dirty="0"/>
              <a:t> (</a:t>
            </a:r>
            <a:r>
              <a:rPr lang="nl-NL" dirty="0" err="1"/>
              <a:t>thiënamycinen</a:t>
            </a:r>
            <a:r>
              <a:rPr lang="nl-NL" dirty="0"/>
              <a:t>), zoals imipenem en </a:t>
            </a:r>
            <a:r>
              <a:rPr lang="nl-NL" dirty="0" err="1"/>
              <a:t>meropenem</a:t>
            </a:r>
            <a:r>
              <a:rPr lang="nl-NL" dirty="0"/>
              <a:t>, hebben geen </a:t>
            </a:r>
            <a:r>
              <a:rPr lang="nl-NL" dirty="0" err="1"/>
              <a:t>thiazolidine</a:t>
            </a:r>
            <a:r>
              <a:rPr lang="nl-NL" dirty="0"/>
              <a:t> ring, </a:t>
            </a:r>
            <a:r>
              <a:rPr lang="nl-NL" dirty="0" err="1"/>
              <a:t>monobactams</a:t>
            </a:r>
            <a:r>
              <a:rPr lang="nl-NL" dirty="0"/>
              <a:t> zoals aztreonam, hebben alleen één beta-lactam ring waaraan 3 zijketens kunnen binden. </a:t>
            </a:r>
          </a:p>
        </p:txBody>
      </p:sp>
      <p:sp>
        <p:nvSpPr>
          <p:cNvPr id="4" name="Tijdelijke aanduiding voor dianummer 3"/>
          <p:cNvSpPr>
            <a:spLocks noGrp="1"/>
          </p:cNvSpPr>
          <p:nvPr>
            <p:ph type="sldNum" sz="quarter" idx="5"/>
          </p:nvPr>
        </p:nvSpPr>
        <p:spPr/>
        <p:txBody>
          <a:bodyPr/>
          <a:lstStyle/>
          <a:p>
            <a:fld id="{81C6E155-D8B4-4D4B-B2E3-5C01218BC32C}" type="slidenum">
              <a:rPr lang="nl-NL" smtClean="0"/>
              <a:t>14</a:t>
            </a:fld>
            <a:endParaRPr lang="nl-NL"/>
          </a:p>
        </p:txBody>
      </p:sp>
    </p:spTree>
    <p:extLst>
      <p:ext uri="{BB962C8B-B14F-4D97-AF65-F5344CB8AC3E}">
        <p14:creationId xmlns:p14="http://schemas.microsoft.com/office/powerpoint/2010/main" val="3513007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15F6A-D63E-5838-F82E-5E04E1743E7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6F0381E-C8DA-D0E8-EFA2-954D0E88C60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CAF6A40-DA3E-1E3F-F03D-97AE9E5ACD77}"/>
              </a:ext>
            </a:extLst>
          </p:cNvPr>
          <p:cNvSpPr>
            <a:spLocks noGrp="1"/>
          </p:cNvSpPr>
          <p:nvPr>
            <p:ph type="body" idx="1"/>
          </p:nvPr>
        </p:nvSpPr>
        <p:spPr/>
        <p:txBody>
          <a:bodyPr/>
          <a:lstStyle/>
          <a:p>
            <a:r>
              <a:rPr lang="nl-NL" dirty="0"/>
              <a:t>Zakboekje Isala</a:t>
            </a:r>
          </a:p>
        </p:txBody>
      </p:sp>
      <p:sp>
        <p:nvSpPr>
          <p:cNvPr id="4" name="Tijdelijke aanduiding voor dianummer 3">
            <a:extLst>
              <a:ext uri="{FF2B5EF4-FFF2-40B4-BE49-F238E27FC236}">
                <a16:creationId xmlns:a16="http://schemas.microsoft.com/office/drawing/2014/main" id="{3AAED03C-6761-67FE-9438-CBDE86DC0DD3}"/>
              </a:ext>
            </a:extLst>
          </p:cNvPr>
          <p:cNvSpPr>
            <a:spLocks noGrp="1"/>
          </p:cNvSpPr>
          <p:nvPr>
            <p:ph type="sldNum" sz="quarter" idx="5"/>
          </p:nvPr>
        </p:nvSpPr>
        <p:spPr/>
        <p:txBody>
          <a:bodyPr/>
          <a:lstStyle/>
          <a:p>
            <a:fld id="{81C6E155-D8B4-4D4B-B2E3-5C01218BC32C}" type="slidenum">
              <a:rPr lang="nl-NL" smtClean="0"/>
              <a:t>15</a:t>
            </a:fld>
            <a:endParaRPr lang="nl-NL"/>
          </a:p>
        </p:txBody>
      </p:sp>
    </p:spTree>
    <p:extLst>
      <p:ext uri="{BB962C8B-B14F-4D97-AF65-F5344CB8AC3E}">
        <p14:creationId xmlns:p14="http://schemas.microsoft.com/office/powerpoint/2010/main" val="1751747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4A93D-E8B7-6227-AC03-6FE4F6D9EC8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ED91F9B-E37C-678E-F81E-841A5317EC2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31FADCD-EC09-8413-3ED5-D62EC147608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7D09022F-27C9-C93A-46D0-98CE7BD0855D}"/>
              </a:ext>
            </a:extLst>
          </p:cNvPr>
          <p:cNvSpPr>
            <a:spLocks noGrp="1"/>
          </p:cNvSpPr>
          <p:nvPr>
            <p:ph type="sldNum" sz="quarter" idx="5"/>
          </p:nvPr>
        </p:nvSpPr>
        <p:spPr/>
        <p:txBody>
          <a:bodyPr/>
          <a:lstStyle/>
          <a:p>
            <a:fld id="{81C6E155-D8B4-4D4B-B2E3-5C01218BC32C}" type="slidenum">
              <a:rPr lang="nl-NL" smtClean="0"/>
              <a:t>16</a:t>
            </a:fld>
            <a:endParaRPr lang="nl-NL"/>
          </a:p>
        </p:txBody>
      </p:sp>
    </p:spTree>
    <p:extLst>
      <p:ext uri="{BB962C8B-B14F-4D97-AF65-F5344CB8AC3E}">
        <p14:creationId xmlns:p14="http://schemas.microsoft.com/office/powerpoint/2010/main" val="497452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04473F-D043-3716-5A70-C081D5EA71C6}"/>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B5EB3AD2-AEA9-FE37-9726-EA2BD42932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4FE28BB-024E-42AB-AB2D-805338E0CD61}"/>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5EFD0329-82E8-3AFC-B473-CA647BA6203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1DC2583-81C6-8A98-7E7B-A515DC6FFB4B}"/>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2528609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C962F-F588-4CA9-2BBF-CDB835EC5812}"/>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F4F65C6-9FD9-6FBC-A285-49D8DA445FA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654F941-A3E8-78A1-EA77-E354D10CF42B}"/>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6D597B1D-434D-0BE5-489A-5B4105AC231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9181E09-E8B0-6F56-C4D3-46461927B622}"/>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803148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CB3E0B6-2672-B1A1-9301-C24D4E24D8FB}"/>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B534D75-5F2B-9C85-4F89-D507ACE82CC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95C55ED-85A6-B942-0DF9-ACEFB34EBD30}"/>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FC00EAEA-94B4-1D71-9C85-FB42878EB13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EC5BA75-C781-F91B-B06A-68158902D666}"/>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1056172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C9B239-2A4C-8FCC-3C84-22BD695CD40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EB4A43B-27B7-1DF1-7555-EFC2FDC5DBB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FDFD7FE-BD78-8292-E4BB-9ED8B1737D80}"/>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6953F32C-F556-3EF1-A6C0-C8A7EB9F2D0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ACD38D2-4F15-C00F-94C6-9CD1DF0AA9BC}"/>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994110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87BC2E-513E-EFAB-6578-B74BC76E779A}"/>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8652313-DFA1-1C38-F6D2-262A81782B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D59E2621-73EB-3CAA-F1DF-A25A5D9DEF98}"/>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739F73B3-E901-4794-11B6-FE6BEC1ADFA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DD9FE16-AC71-8491-81E0-778C1BAE006A}"/>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2739911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0DE3C0-8F20-1BC1-564C-BEDA17921F3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B7D3178-EB0E-4154-8154-F710172DFB7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E4CCC78-34A6-D69A-90CD-B928DD15BE59}"/>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E38A5FE-14D5-9842-1E73-BA375B98800A}"/>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6" name="Tijdelijke aanduiding voor voettekst 5">
            <a:extLst>
              <a:ext uri="{FF2B5EF4-FFF2-40B4-BE49-F238E27FC236}">
                <a16:creationId xmlns:a16="http://schemas.microsoft.com/office/drawing/2014/main" id="{FFA90E04-64E2-BD60-C896-E4F5946D175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BC5DC33-94A3-9B2A-BB98-572F48E58435}"/>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3324321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1B6E18-682E-709A-AB33-FE39D460755E}"/>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58705E1-7A26-9C71-DCF2-72A056C593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F02E436B-6C03-A621-5EA7-E4933C51F71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3DD264E-78F5-7E49-1DB1-69F4597FF4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BAE3E547-87A4-8338-B5AB-744DF8544D3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93A09AC-E322-9842-E95E-A26F1FE8A5F8}"/>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8" name="Tijdelijke aanduiding voor voettekst 7">
            <a:extLst>
              <a:ext uri="{FF2B5EF4-FFF2-40B4-BE49-F238E27FC236}">
                <a16:creationId xmlns:a16="http://schemas.microsoft.com/office/drawing/2014/main" id="{1999AE41-493F-D6CB-B9F5-85C91BDB415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B07E9A18-97B5-8008-02DA-B8AD49710808}"/>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1850046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E5D04F-A8C3-66C3-CD4F-B2D3F16A6896}"/>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B835622F-79E0-1320-AA21-82993704965F}"/>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4" name="Tijdelijke aanduiding voor voettekst 3">
            <a:extLst>
              <a:ext uri="{FF2B5EF4-FFF2-40B4-BE49-F238E27FC236}">
                <a16:creationId xmlns:a16="http://schemas.microsoft.com/office/drawing/2014/main" id="{99E3FA77-1561-E0B6-0362-486E72385642}"/>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33F4143-BBC9-5541-3BAD-1F1056A6C89C}"/>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2355351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5885436-0957-0BB5-8C62-7DD971D58523}"/>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3" name="Tijdelijke aanduiding voor voettekst 2">
            <a:extLst>
              <a:ext uri="{FF2B5EF4-FFF2-40B4-BE49-F238E27FC236}">
                <a16:creationId xmlns:a16="http://schemas.microsoft.com/office/drawing/2014/main" id="{9CA28417-92AF-47ED-2A0E-89465C29A2F9}"/>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8CA6E4D-4415-7E4A-30AD-658914942272}"/>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1022171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86A789-7EE6-F40E-51A2-E72BB092CCB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738394E-E280-C9F4-E595-52719AEC59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6C3AB0A-AC1F-27B5-664B-A300A2EAB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DFA5E40-B32B-D79B-A5FE-28474181F332}"/>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6" name="Tijdelijke aanduiding voor voettekst 5">
            <a:extLst>
              <a:ext uri="{FF2B5EF4-FFF2-40B4-BE49-F238E27FC236}">
                <a16:creationId xmlns:a16="http://schemas.microsoft.com/office/drawing/2014/main" id="{B6DB7DC6-972E-0790-BBFB-59ECC32338C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68CC0B4-E6B7-0A07-385D-994C23AECB9A}"/>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983317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9BAE03-C724-F56A-BF00-C1F97EB844F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A3F7CD6-F0F1-4729-D1F0-C71FF734A9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17693624-D775-5D4A-BFBE-C6F4B85C4B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4167FB2-3AFB-8044-CFC5-B152AC31B659}"/>
              </a:ext>
            </a:extLst>
          </p:cNvPr>
          <p:cNvSpPr>
            <a:spLocks noGrp="1"/>
          </p:cNvSpPr>
          <p:nvPr>
            <p:ph type="dt" sz="half" idx="10"/>
          </p:nvPr>
        </p:nvSpPr>
        <p:spPr/>
        <p:txBody>
          <a:bodyPr/>
          <a:lstStyle/>
          <a:p>
            <a:fld id="{8C08410C-BB5D-4234-8B7C-54CB4EF7DB6D}" type="datetimeFigureOut">
              <a:rPr lang="nl-NL" smtClean="0"/>
              <a:t>25-3-2025</a:t>
            </a:fld>
            <a:endParaRPr lang="nl-NL"/>
          </a:p>
        </p:txBody>
      </p:sp>
      <p:sp>
        <p:nvSpPr>
          <p:cNvPr id="6" name="Tijdelijke aanduiding voor voettekst 5">
            <a:extLst>
              <a:ext uri="{FF2B5EF4-FFF2-40B4-BE49-F238E27FC236}">
                <a16:creationId xmlns:a16="http://schemas.microsoft.com/office/drawing/2014/main" id="{11F6BC1D-E1DE-CF4F-673A-36265345995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6409100-CDE0-B639-BDEA-4D6BD6CDADF7}"/>
              </a:ext>
            </a:extLst>
          </p:cNvPr>
          <p:cNvSpPr>
            <a:spLocks noGrp="1"/>
          </p:cNvSpPr>
          <p:nvPr>
            <p:ph type="sldNum" sz="quarter" idx="12"/>
          </p:nvPr>
        </p:nvSpPr>
        <p:spPr/>
        <p:txBody>
          <a:bodyPr/>
          <a:lstStyle/>
          <a:p>
            <a:fld id="{B28C2DE3-5D02-4AE6-A17F-0C15C4A6396C}" type="slidenum">
              <a:rPr lang="nl-NL" smtClean="0"/>
              <a:t>‹nr.›</a:t>
            </a:fld>
            <a:endParaRPr lang="nl-NL"/>
          </a:p>
        </p:txBody>
      </p:sp>
    </p:spTree>
    <p:extLst>
      <p:ext uri="{BB962C8B-B14F-4D97-AF65-F5344CB8AC3E}">
        <p14:creationId xmlns:p14="http://schemas.microsoft.com/office/powerpoint/2010/main" val="273163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24B756C-0C4F-4275-BAD6-A56E2EE5F8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9503D33-B23B-8EB2-8EB1-D9C26F4CBD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F212866-F31E-E365-2BD7-F51D90F0D3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C08410C-BB5D-4234-8B7C-54CB4EF7DB6D}" type="datetimeFigureOut">
              <a:rPr lang="nl-NL" smtClean="0"/>
              <a:t>25-3-2025</a:t>
            </a:fld>
            <a:endParaRPr lang="nl-NL"/>
          </a:p>
        </p:txBody>
      </p:sp>
      <p:sp>
        <p:nvSpPr>
          <p:cNvPr id="5" name="Tijdelijke aanduiding voor voettekst 4">
            <a:extLst>
              <a:ext uri="{FF2B5EF4-FFF2-40B4-BE49-F238E27FC236}">
                <a16:creationId xmlns:a16="http://schemas.microsoft.com/office/drawing/2014/main" id="{F0A94B16-C04A-E2D2-4437-94153CFD1A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19BEAA79-5583-CE22-E75C-931EEC6310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28C2DE3-5D02-4AE6-A17F-0C15C4A6396C}" type="slidenum">
              <a:rPr lang="nl-NL" smtClean="0"/>
              <a:t>‹nr.›</a:t>
            </a:fld>
            <a:endParaRPr lang="nl-NL"/>
          </a:p>
        </p:txBody>
      </p:sp>
    </p:spTree>
    <p:extLst>
      <p:ext uri="{BB962C8B-B14F-4D97-AF65-F5344CB8AC3E}">
        <p14:creationId xmlns:p14="http://schemas.microsoft.com/office/powerpoint/2010/main" val="3102136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https://www.boerhaavenascholing.nl/medische-nascholing/2025/e-learning-antibiotica-allergie-2025/"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s://www.zorgnetwerk-gain.nl/doelgroepen/huisartsenpraktijken/verwijderen-onterechte-antibiotica-allergieregistratie" TargetMode="External"/><Relationship Id="rId5" Type="http://schemas.openxmlformats.org/officeDocument/2006/relationships/hyperlink" Target="https://farmacopedia.nl/applicaties/" TargetMode="External"/><Relationship Id="rId4" Type="http://schemas.openxmlformats.org/officeDocument/2006/relationships/hyperlink" Target="https://www.henw.org/artikelen/onnodig-vermijden-eerstekeusantibiotica-bij-penicillineallergi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fgeronde rechthoek 6">
            <a:extLst>
              <a:ext uri="{FF2B5EF4-FFF2-40B4-BE49-F238E27FC236}">
                <a16:creationId xmlns:a16="http://schemas.microsoft.com/office/drawing/2014/main" id="{FCB66976-3BFE-C49E-057D-134ECB379A46}"/>
              </a:ext>
            </a:extLst>
          </p:cNvPr>
          <p:cNvSpPr/>
          <p:nvPr/>
        </p:nvSpPr>
        <p:spPr>
          <a:xfrm>
            <a:off x="416982" y="-942109"/>
            <a:ext cx="12744835" cy="4371109"/>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605B87AB-EBEC-DA41-D568-1586ACC11FAB}"/>
              </a:ext>
            </a:extLst>
          </p:cNvPr>
          <p:cNvPicPr>
            <a:picLocks noChangeAspect="1"/>
          </p:cNvPicPr>
          <p:nvPr/>
        </p:nvPicPr>
        <p:blipFill>
          <a:blip r:embed="rId2"/>
          <a:stretch>
            <a:fillRect/>
          </a:stretch>
        </p:blipFill>
        <p:spPr>
          <a:xfrm>
            <a:off x="1051686" y="398318"/>
            <a:ext cx="1801283" cy="755505"/>
          </a:xfrm>
          <a:prstGeom prst="rect">
            <a:avLst/>
          </a:prstGeom>
        </p:spPr>
      </p:pic>
      <p:sp>
        <p:nvSpPr>
          <p:cNvPr id="8" name="Rechthoek 7">
            <a:extLst>
              <a:ext uri="{FF2B5EF4-FFF2-40B4-BE49-F238E27FC236}">
                <a16:creationId xmlns:a16="http://schemas.microsoft.com/office/drawing/2014/main" id="{39685EA2-C7ED-6D27-81D4-67C991AE1792}"/>
              </a:ext>
            </a:extLst>
          </p:cNvPr>
          <p:cNvSpPr/>
          <p:nvPr/>
        </p:nvSpPr>
        <p:spPr>
          <a:xfrm>
            <a:off x="0" y="4572000"/>
            <a:ext cx="12192000" cy="2286000"/>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a:extLst>
              <a:ext uri="{FF2B5EF4-FFF2-40B4-BE49-F238E27FC236}">
                <a16:creationId xmlns:a16="http://schemas.microsoft.com/office/drawing/2014/main" id="{7C9F6FD7-C586-CC0C-FE32-0EF2B4063E3C}"/>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13" name="Titel 12">
            <a:extLst>
              <a:ext uri="{FF2B5EF4-FFF2-40B4-BE49-F238E27FC236}">
                <a16:creationId xmlns:a16="http://schemas.microsoft.com/office/drawing/2014/main" id="{7EB2B6E7-49AA-4F71-E493-22B8F6F5570E}"/>
              </a:ext>
            </a:extLst>
          </p:cNvPr>
          <p:cNvSpPr>
            <a:spLocks noGrp="1"/>
          </p:cNvSpPr>
          <p:nvPr>
            <p:ph type="ctrTitle"/>
          </p:nvPr>
        </p:nvSpPr>
        <p:spPr>
          <a:xfrm>
            <a:off x="1023976" y="1825121"/>
            <a:ext cx="10378314" cy="863744"/>
          </a:xfrm>
        </p:spPr>
        <p:txBody>
          <a:bodyPr>
            <a:normAutofit fontScale="90000"/>
          </a:bodyPr>
          <a:lstStyle/>
          <a:p>
            <a:pPr algn="l"/>
            <a:r>
              <a:rPr lang="nl-NL" sz="4200" b="1" dirty="0">
                <a:solidFill>
                  <a:srgbClr val="009987"/>
                </a:solidFill>
                <a:latin typeface="Comfortaa" pitchFamily="2" charset="0"/>
              </a:rPr>
              <a:t>FTO ontlabelen onterechte antibiotica allergieën</a:t>
            </a:r>
          </a:p>
        </p:txBody>
      </p:sp>
      <p:sp>
        <p:nvSpPr>
          <p:cNvPr id="10" name="Ondertitel 2">
            <a:extLst>
              <a:ext uri="{FF2B5EF4-FFF2-40B4-BE49-F238E27FC236}">
                <a16:creationId xmlns:a16="http://schemas.microsoft.com/office/drawing/2014/main" id="{420410F2-A25F-998A-E9DE-ADB67C8EBEA0}"/>
              </a:ext>
            </a:extLst>
          </p:cNvPr>
          <p:cNvSpPr>
            <a:spLocks noGrp="1"/>
          </p:cNvSpPr>
          <p:nvPr>
            <p:ph type="subTitle" idx="1"/>
          </p:nvPr>
        </p:nvSpPr>
        <p:spPr>
          <a:xfrm>
            <a:off x="1066602" y="4909991"/>
            <a:ext cx="3505398" cy="1475575"/>
          </a:xfrm>
        </p:spPr>
        <p:txBody>
          <a:bodyPr>
            <a:normAutofit fontScale="92500" lnSpcReduction="20000"/>
          </a:bodyPr>
          <a:lstStyle/>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Datum: 14-3-2025</a:t>
            </a:r>
          </a:p>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Luuk Vermei</a:t>
            </a:r>
          </a:p>
          <a:p>
            <a:pPr algn="l"/>
            <a:r>
              <a:rPr lang="nl-NL" sz="2400" dirty="0">
                <a:solidFill>
                  <a:schemeClr val="bg1"/>
                </a:solidFill>
                <a:ea typeface="Roboto Light" panose="02000000000000000000" pitchFamily="2" charset="0"/>
                <a:cs typeface="Calibri" panose="020F0502020204030204" pitchFamily="34" charset="0"/>
              </a:rPr>
              <a:t>www.amrzorgnetwerkez.nl</a:t>
            </a:r>
            <a:endParaRPr lang="nl-NL" dirty="0">
              <a:solidFill>
                <a:schemeClr val="bg1"/>
              </a:solidFill>
              <a:latin typeface="Comfortaa Medium" pitchFamily="2" charset="0"/>
              <a:ea typeface="Roboto Light" panose="02000000000000000000" pitchFamily="2" charset="0"/>
              <a:cs typeface="Roboto Light" panose="02000000000000000000" pitchFamily="2" charset="0"/>
            </a:endParaRPr>
          </a:p>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Met dank aan Anneke Broers</a:t>
            </a:r>
          </a:p>
        </p:txBody>
      </p:sp>
      <p:sp>
        <p:nvSpPr>
          <p:cNvPr id="2" name="Ondertitel 2">
            <a:extLst>
              <a:ext uri="{FF2B5EF4-FFF2-40B4-BE49-F238E27FC236}">
                <a16:creationId xmlns:a16="http://schemas.microsoft.com/office/drawing/2014/main" id="{460A17FB-B891-950E-5C57-C175616AEE42}"/>
              </a:ext>
            </a:extLst>
          </p:cNvPr>
          <p:cNvSpPr txBox="1">
            <a:spLocks/>
          </p:cNvSpPr>
          <p:nvPr/>
        </p:nvSpPr>
        <p:spPr>
          <a:xfrm>
            <a:off x="7620002" y="4902076"/>
            <a:ext cx="3505398" cy="147557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Isala projectteam</a:t>
            </a:r>
          </a:p>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Jolanda Lammers</a:t>
            </a:r>
          </a:p>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Pleun van Egmond</a:t>
            </a:r>
          </a:p>
          <a:p>
            <a:pPr algn="l"/>
            <a:r>
              <a:rPr lang="nl-NL" dirty="0">
                <a:solidFill>
                  <a:schemeClr val="bg1"/>
                </a:solidFill>
                <a:latin typeface="Comfortaa Medium" pitchFamily="2" charset="0"/>
                <a:ea typeface="Roboto Light" panose="02000000000000000000" pitchFamily="2" charset="0"/>
                <a:cs typeface="Roboto Light" panose="02000000000000000000" pitchFamily="2" charset="0"/>
              </a:rPr>
              <a:t>Karin </a:t>
            </a:r>
            <a:r>
              <a:rPr lang="nl-NL" dirty="0" err="1">
                <a:solidFill>
                  <a:schemeClr val="bg1"/>
                </a:solidFill>
                <a:latin typeface="Comfortaa Medium" pitchFamily="2" charset="0"/>
                <a:ea typeface="Roboto Light" panose="02000000000000000000" pitchFamily="2" charset="0"/>
                <a:cs typeface="Roboto Light" panose="02000000000000000000" pitchFamily="2" charset="0"/>
              </a:rPr>
              <a:t>Larmené</a:t>
            </a:r>
            <a:r>
              <a:rPr lang="nl-NL" dirty="0">
                <a:solidFill>
                  <a:schemeClr val="bg1"/>
                </a:solidFill>
                <a:latin typeface="Comfortaa Medium" pitchFamily="2" charset="0"/>
                <a:ea typeface="Roboto Light" panose="02000000000000000000" pitchFamily="2" charset="0"/>
                <a:cs typeface="Roboto Light" panose="02000000000000000000" pitchFamily="2" charset="0"/>
              </a:rPr>
              <a:t>- </a:t>
            </a:r>
            <a:r>
              <a:rPr lang="nl-NL" dirty="0" err="1">
                <a:solidFill>
                  <a:schemeClr val="bg1"/>
                </a:solidFill>
                <a:latin typeface="Comfortaa Medium" pitchFamily="2" charset="0"/>
                <a:ea typeface="Roboto Light" panose="02000000000000000000" pitchFamily="2" charset="0"/>
                <a:cs typeface="Roboto Light" panose="02000000000000000000" pitchFamily="2" charset="0"/>
              </a:rPr>
              <a:t>vd</a:t>
            </a:r>
            <a:r>
              <a:rPr lang="nl-NL" dirty="0">
                <a:solidFill>
                  <a:schemeClr val="bg1"/>
                </a:solidFill>
                <a:latin typeface="Comfortaa Medium" pitchFamily="2" charset="0"/>
                <a:ea typeface="Roboto Light" panose="02000000000000000000" pitchFamily="2" charset="0"/>
                <a:cs typeface="Roboto Light" panose="02000000000000000000" pitchFamily="2" charset="0"/>
              </a:rPr>
              <a:t> </a:t>
            </a:r>
            <a:r>
              <a:rPr lang="nl-NL" dirty="0" err="1">
                <a:solidFill>
                  <a:schemeClr val="bg1"/>
                </a:solidFill>
                <a:latin typeface="Comfortaa Medium" pitchFamily="2" charset="0"/>
                <a:ea typeface="Roboto Light" panose="02000000000000000000" pitchFamily="2" charset="0"/>
                <a:cs typeface="Roboto Light" panose="02000000000000000000" pitchFamily="2" charset="0"/>
              </a:rPr>
              <a:t>Beld</a:t>
            </a:r>
            <a:endParaRPr lang="nl-NL" dirty="0">
              <a:solidFill>
                <a:schemeClr val="bg1"/>
              </a:solidFill>
              <a:latin typeface="Comfortaa Medium"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1781098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FCBA9-D786-4AA8-A4EA-0BEBAAD2D15E}"/>
            </a:ext>
          </a:extLst>
        </p:cNvPr>
        <p:cNvGrpSpPr/>
        <p:nvPr/>
      </p:nvGrpSpPr>
      <p:grpSpPr>
        <a:xfrm>
          <a:off x="0" y="0"/>
          <a:ext cx="0" cy="0"/>
          <a:chOff x="0" y="0"/>
          <a:chExt cx="0" cy="0"/>
        </a:xfrm>
      </p:grpSpPr>
      <p:sp>
        <p:nvSpPr>
          <p:cNvPr id="2" name="Rechthoek: afgeronde hoeken 1">
            <a:extLst>
              <a:ext uri="{FF2B5EF4-FFF2-40B4-BE49-F238E27FC236}">
                <a16:creationId xmlns:a16="http://schemas.microsoft.com/office/drawing/2014/main" id="{B1BE4958-3C4E-C6A0-70A0-7E4EAC2D4AB4}"/>
              </a:ext>
            </a:extLst>
          </p:cNvPr>
          <p:cNvSpPr/>
          <p:nvPr/>
        </p:nvSpPr>
        <p:spPr>
          <a:xfrm>
            <a:off x="4499335" y="1350335"/>
            <a:ext cx="2693580"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Klachten veroorzaakt door antibioticum</a:t>
            </a:r>
          </a:p>
        </p:txBody>
      </p:sp>
      <p:sp>
        <p:nvSpPr>
          <p:cNvPr id="5" name="Rechthoek: afgeronde hoeken 4">
            <a:extLst>
              <a:ext uri="{FF2B5EF4-FFF2-40B4-BE49-F238E27FC236}">
                <a16:creationId xmlns:a16="http://schemas.microsoft.com/office/drawing/2014/main" id="{BE4F82F1-92D9-BABF-F9FB-5C760D0C0DE5}"/>
              </a:ext>
            </a:extLst>
          </p:cNvPr>
          <p:cNvSpPr/>
          <p:nvPr/>
        </p:nvSpPr>
        <p:spPr>
          <a:xfrm>
            <a:off x="9365522" y="4347205"/>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IV</a:t>
            </a:r>
          </a:p>
        </p:txBody>
      </p:sp>
      <p:sp>
        <p:nvSpPr>
          <p:cNvPr id="6" name="Rechthoek: afgeronde hoeken 5">
            <a:extLst>
              <a:ext uri="{FF2B5EF4-FFF2-40B4-BE49-F238E27FC236}">
                <a16:creationId xmlns:a16="http://schemas.microsoft.com/office/drawing/2014/main" id="{42860586-53DE-4142-B0A5-9CA13F5B9C37}"/>
              </a:ext>
            </a:extLst>
          </p:cNvPr>
          <p:cNvSpPr/>
          <p:nvPr/>
        </p:nvSpPr>
        <p:spPr>
          <a:xfrm>
            <a:off x="7217739" y="4347206"/>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III</a:t>
            </a:r>
          </a:p>
        </p:txBody>
      </p:sp>
      <p:sp>
        <p:nvSpPr>
          <p:cNvPr id="7" name="Rechthoek: afgeronde hoeken 6">
            <a:extLst>
              <a:ext uri="{FF2B5EF4-FFF2-40B4-BE49-F238E27FC236}">
                <a16:creationId xmlns:a16="http://schemas.microsoft.com/office/drawing/2014/main" id="{B5DC6A19-9707-4593-A287-A0AD0A0DA2F3}"/>
              </a:ext>
            </a:extLst>
          </p:cNvPr>
          <p:cNvSpPr/>
          <p:nvPr/>
        </p:nvSpPr>
        <p:spPr>
          <a:xfrm>
            <a:off x="2922173"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8" name="Rechthoek: afgeronde hoeken 7">
            <a:extLst>
              <a:ext uri="{FF2B5EF4-FFF2-40B4-BE49-F238E27FC236}">
                <a16:creationId xmlns:a16="http://schemas.microsoft.com/office/drawing/2014/main" id="{FDEC78F0-D26F-73AC-8921-2B9E85291137}"/>
              </a:ext>
            </a:extLst>
          </p:cNvPr>
          <p:cNvSpPr/>
          <p:nvPr/>
        </p:nvSpPr>
        <p:spPr>
          <a:xfrm>
            <a:off x="6966088" y="2723446"/>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Allergie / Type B reactie</a:t>
            </a:r>
          </a:p>
        </p:txBody>
      </p:sp>
      <p:cxnSp>
        <p:nvCxnSpPr>
          <p:cNvPr id="10" name="Verbindingslijn: gebogen 9">
            <a:extLst>
              <a:ext uri="{FF2B5EF4-FFF2-40B4-BE49-F238E27FC236}">
                <a16:creationId xmlns:a16="http://schemas.microsoft.com/office/drawing/2014/main" id="{8B3AB228-2BE6-2560-4939-2281251A9486}"/>
              </a:ext>
            </a:extLst>
          </p:cNvPr>
          <p:cNvCxnSpPr>
            <a:cxnSpLocks/>
            <a:stCxn id="2" idx="2"/>
            <a:endCxn id="8" idx="0"/>
          </p:cNvCxnSpPr>
          <p:nvPr/>
        </p:nvCxnSpPr>
        <p:spPr>
          <a:xfrm rot="16200000" flipH="1">
            <a:off x="6671165" y="1195146"/>
            <a:ext cx="703260" cy="2353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Rechthoek: afgeronde hoeken 10">
            <a:extLst>
              <a:ext uri="{FF2B5EF4-FFF2-40B4-BE49-F238E27FC236}">
                <a16:creationId xmlns:a16="http://schemas.microsoft.com/office/drawing/2014/main" id="{45C059DC-4ED1-AE24-C0CF-A1608F345B83}"/>
              </a:ext>
            </a:extLst>
          </p:cNvPr>
          <p:cNvSpPr/>
          <p:nvPr/>
        </p:nvSpPr>
        <p:spPr>
          <a:xfrm>
            <a:off x="5069956"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a:t>
            </a:r>
          </a:p>
        </p:txBody>
      </p:sp>
      <p:cxnSp>
        <p:nvCxnSpPr>
          <p:cNvPr id="13" name="Verbindingslijn: gebogen 12">
            <a:extLst>
              <a:ext uri="{FF2B5EF4-FFF2-40B4-BE49-F238E27FC236}">
                <a16:creationId xmlns:a16="http://schemas.microsoft.com/office/drawing/2014/main" id="{518FE784-6223-0013-7154-E2B76290D414}"/>
              </a:ext>
            </a:extLst>
          </p:cNvPr>
          <p:cNvCxnSpPr>
            <a:stCxn id="8" idx="2"/>
            <a:endCxn id="7" idx="0"/>
          </p:cNvCxnSpPr>
          <p:nvPr/>
        </p:nvCxnSpPr>
        <p:spPr>
          <a:xfrm rot="5400000">
            <a:off x="5566629" y="1734125"/>
            <a:ext cx="973664" cy="4292009"/>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Verbindingslijn: gebogen 14">
            <a:extLst>
              <a:ext uri="{FF2B5EF4-FFF2-40B4-BE49-F238E27FC236}">
                <a16:creationId xmlns:a16="http://schemas.microsoft.com/office/drawing/2014/main" id="{B76F5C72-57C8-CEDB-7305-993B422DE849}"/>
              </a:ext>
            </a:extLst>
          </p:cNvPr>
          <p:cNvCxnSpPr>
            <a:stCxn id="8" idx="2"/>
            <a:endCxn id="11" idx="0"/>
          </p:cNvCxnSpPr>
          <p:nvPr/>
        </p:nvCxnSpPr>
        <p:spPr>
          <a:xfrm rot="5400000">
            <a:off x="6640520" y="2808016"/>
            <a:ext cx="973664" cy="2144226"/>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Verbindingslijn: gebogen 16">
            <a:extLst>
              <a:ext uri="{FF2B5EF4-FFF2-40B4-BE49-F238E27FC236}">
                <a16:creationId xmlns:a16="http://schemas.microsoft.com/office/drawing/2014/main" id="{BE3FC791-03F4-3F8C-AFF5-09A695128259}"/>
              </a:ext>
            </a:extLst>
          </p:cNvPr>
          <p:cNvCxnSpPr>
            <a:stCxn id="8" idx="2"/>
            <a:endCxn id="6" idx="0"/>
          </p:cNvCxnSpPr>
          <p:nvPr/>
        </p:nvCxnSpPr>
        <p:spPr>
          <a:xfrm rot="16200000" flipH="1">
            <a:off x="7724289" y="3868472"/>
            <a:ext cx="953909" cy="355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Verbindingslijn: gebogen 18">
            <a:extLst>
              <a:ext uri="{FF2B5EF4-FFF2-40B4-BE49-F238E27FC236}">
                <a16:creationId xmlns:a16="http://schemas.microsoft.com/office/drawing/2014/main" id="{619C0E3E-491E-8C30-2098-06252072C390}"/>
              </a:ext>
            </a:extLst>
          </p:cNvPr>
          <p:cNvCxnSpPr>
            <a:stCxn id="8" idx="2"/>
            <a:endCxn id="5" idx="0"/>
          </p:cNvCxnSpPr>
          <p:nvPr/>
        </p:nvCxnSpPr>
        <p:spPr>
          <a:xfrm rot="16200000" flipH="1">
            <a:off x="8798181" y="2794581"/>
            <a:ext cx="953908" cy="2151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Rechthoek: afgeronde hoeken 2">
            <a:extLst>
              <a:ext uri="{FF2B5EF4-FFF2-40B4-BE49-F238E27FC236}">
                <a16:creationId xmlns:a16="http://schemas.microsoft.com/office/drawing/2014/main" id="{A9218A62-3449-43C1-7786-27900BA33E92}"/>
              </a:ext>
            </a:extLst>
          </p:cNvPr>
          <p:cNvSpPr/>
          <p:nvPr/>
        </p:nvSpPr>
        <p:spPr>
          <a:xfrm>
            <a:off x="2918617" y="4366961"/>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12" name="Rechthoek: afgeronde hoeken 11">
            <a:extLst>
              <a:ext uri="{FF2B5EF4-FFF2-40B4-BE49-F238E27FC236}">
                <a16:creationId xmlns:a16="http://schemas.microsoft.com/office/drawing/2014/main" id="{A218A905-8EBB-0468-E7C1-F03A2D6AE217}"/>
              </a:ext>
            </a:extLst>
          </p:cNvPr>
          <p:cNvSpPr/>
          <p:nvPr/>
        </p:nvSpPr>
        <p:spPr>
          <a:xfrm>
            <a:off x="2915059" y="4366961"/>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Immediate</a:t>
            </a:r>
          </a:p>
        </p:txBody>
      </p:sp>
      <p:sp>
        <p:nvSpPr>
          <p:cNvPr id="14" name="Rechthoek: afgeronde hoeken 13">
            <a:extLst>
              <a:ext uri="{FF2B5EF4-FFF2-40B4-BE49-F238E27FC236}">
                <a16:creationId xmlns:a16="http://schemas.microsoft.com/office/drawing/2014/main" id="{BE33B7DB-E8EA-ED39-6190-FB7C4A81C26E}"/>
              </a:ext>
            </a:extLst>
          </p:cNvPr>
          <p:cNvSpPr/>
          <p:nvPr/>
        </p:nvSpPr>
        <p:spPr>
          <a:xfrm>
            <a:off x="5059284"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sp>
        <p:nvSpPr>
          <p:cNvPr id="16" name="Rechthoek: afgeronde hoeken 15">
            <a:extLst>
              <a:ext uri="{FF2B5EF4-FFF2-40B4-BE49-F238E27FC236}">
                <a16:creationId xmlns:a16="http://schemas.microsoft.com/office/drawing/2014/main" id="{BA1585CF-AB33-925B-6539-F5236C58AB69}"/>
              </a:ext>
            </a:extLst>
          </p:cNvPr>
          <p:cNvSpPr/>
          <p:nvPr/>
        </p:nvSpPr>
        <p:spPr>
          <a:xfrm>
            <a:off x="7214181" y="4356328"/>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sp>
        <p:nvSpPr>
          <p:cNvPr id="18" name="Rechthoek: afgeronde hoeken 17">
            <a:extLst>
              <a:ext uri="{FF2B5EF4-FFF2-40B4-BE49-F238E27FC236}">
                <a16:creationId xmlns:a16="http://schemas.microsoft.com/office/drawing/2014/main" id="{0D5BE788-5187-EF4D-6C6E-033C00EDC1BB}"/>
              </a:ext>
            </a:extLst>
          </p:cNvPr>
          <p:cNvSpPr/>
          <p:nvPr/>
        </p:nvSpPr>
        <p:spPr>
          <a:xfrm>
            <a:off x="9361964" y="4356328"/>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cxnSp>
        <p:nvCxnSpPr>
          <p:cNvPr id="22" name="Verbindingslijn: gekromd 21">
            <a:extLst>
              <a:ext uri="{FF2B5EF4-FFF2-40B4-BE49-F238E27FC236}">
                <a16:creationId xmlns:a16="http://schemas.microsoft.com/office/drawing/2014/main" id="{D2B0DF2D-FE7F-A077-666C-05A2C09352FA}"/>
              </a:ext>
            </a:extLst>
          </p:cNvPr>
          <p:cNvCxnSpPr>
            <a:cxnSpLocks/>
            <a:stCxn id="23" idx="3"/>
            <a:endCxn id="12" idx="1"/>
          </p:cNvCxnSpPr>
          <p:nvPr/>
        </p:nvCxnSpPr>
        <p:spPr>
          <a:xfrm>
            <a:off x="2156821" y="4701886"/>
            <a:ext cx="758238" cy="1"/>
          </a:xfrm>
          <a:prstGeom prst="curvedConnector3">
            <a:avLst>
              <a:gd name="adj1" fmla="val 50000"/>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kstvak 22">
            <a:extLst>
              <a:ext uri="{FF2B5EF4-FFF2-40B4-BE49-F238E27FC236}">
                <a16:creationId xmlns:a16="http://schemas.microsoft.com/office/drawing/2014/main" id="{9D941FC6-62EB-CEF4-9719-47740ACEEA00}"/>
              </a:ext>
            </a:extLst>
          </p:cNvPr>
          <p:cNvSpPr txBox="1"/>
          <p:nvPr/>
        </p:nvSpPr>
        <p:spPr>
          <a:xfrm>
            <a:off x="338653" y="4517220"/>
            <a:ext cx="181816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nl-NL" dirty="0"/>
              <a:t>IgE gemedieerd</a:t>
            </a:r>
          </a:p>
        </p:txBody>
      </p:sp>
      <p:sp>
        <p:nvSpPr>
          <p:cNvPr id="4" name="Rechthoek: afgeronde hoeken 3">
            <a:extLst>
              <a:ext uri="{FF2B5EF4-FFF2-40B4-BE49-F238E27FC236}">
                <a16:creationId xmlns:a16="http://schemas.microsoft.com/office/drawing/2014/main" id="{E595964F-0FE0-20A1-EB93-20B0A748BB66}"/>
              </a:ext>
            </a:extLst>
          </p:cNvPr>
          <p:cNvSpPr/>
          <p:nvPr/>
        </p:nvSpPr>
        <p:spPr>
          <a:xfrm>
            <a:off x="5069956" y="5199321"/>
            <a:ext cx="6262573"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&gt;6 uur na toediening middel</a:t>
            </a:r>
          </a:p>
        </p:txBody>
      </p:sp>
    </p:spTree>
    <p:extLst>
      <p:ext uri="{BB962C8B-B14F-4D97-AF65-F5344CB8AC3E}">
        <p14:creationId xmlns:p14="http://schemas.microsoft.com/office/powerpoint/2010/main" val="347081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4" grpId="0" animBg="1"/>
      <p:bldP spid="16" grpId="0" animBg="1"/>
      <p:bldP spid="18"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8489E-2B07-66B6-2218-6F38D2307907}"/>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2017D636-E2B8-6F01-5339-DCE76993D52C}"/>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7D9D90C9-F258-7CC6-F223-98C50BDDBD8D}"/>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10F55766-8C8B-8E0E-0BE3-BB29270A3DAE}"/>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13" name="Titel 12">
            <a:extLst>
              <a:ext uri="{FF2B5EF4-FFF2-40B4-BE49-F238E27FC236}">
                <a16:creationId xmlns:a16="http://schemas.microsoft.com/office/drawing/2014/main" id="{C7EED543-99CE-0BDF-02FD-5B7D62F4126D}"/>
              </a:ext>
            </a:extLst>
          </p:cNvPr>
          <p:cNvSpPr>
            <a:spLocks noGrp="1"/>
          </p:cNvSpPr>
          <p:nvPr>
            <p:ph type="ctrTitle"/>
          </p:nvPr>
        </p:nvSpPr>
        <p:spPr>
          <a:xfrm>
            <a:off x="1055117" y="606874"/>
            <a:ext cx="10378314" cy="588275"/>
          </a:xfrm>
        </p:spPr>
        <p:txBody>
          <a:bodyPr>
            <a:normAutofit/>
          </a:bodyPr>
          <a:lstStyle/>
          <a:p>
            <a:pPr algn="l"/>
            <a:r>
              <a:rPr lang="nl-NL" sz="2800" b="1" dirty="0">
                <a:solidFill>
                  <a:srgbClr val="009987"/>
                </a:solidFill>
                <a:latin typeface="Comfortaa" pitchFamily="2" charset="0"/>
              </a:rPr>
              <a:t>Immediate type reacties</a:t>
            </a:r>
          </a:p>
        </p:txBody>
      </p:sp>
      <p:sp>
        <p:nvSpPr>
          <p:cNvPr id="12" name="Ondertitel 2">
            <a:extLst>
              <a:ext uri="{FF2B5EF4-FFF2-40B4-BE49-F238E27FC236}">
                <a16:creationId xmlns:a16="http://schemas.microsoft.com/office/drawing/2014/main" id="{3C61AAF0-44B6-5B50-2047-8420F8D7DA80}"/>
              </a:ext>
            </a:extLst>
          </p:cNvPr>
          <p:cNvSpPr>
            <a:spLocks noGrp="1"/>
          </p:cNvSpPr>
          <p:nvPr>
            <p:ph type="subTitle" idx="1"/>
          </p:nvPr>
        </p:nvSpPr>
        <p:spPr>
          <a:xfrm>
            <a:off x="1072701" y="1185379"/>
            <a:ext cx="10193610" cy="4428111"/>
          </a:xfrm>
        </p:spPr>
        <p:txBody>
          <a:bodyPr>
            <a:normAutofit/>
          </a:bodyPr>
          <a:lstStyle/>
          <a:p>
            <a:pPr algn="l"/>
            <a:r>
              <a:rPr lang="nl-NL" sz="2000" dirty="0">
                <a:solidFill>
                  <a:srgbClr val="009987"/>
                </a:solidFill>
                <a:latin typeface="+mj-lt"/>
                <a:ea typeface="Roboto Light" panose="02000000000000000000" pitchFamily="2" charset="0"/>
                <a:cs typeface="Roboto Light" panose="02000000000000000000" pitchFamily="2" charset="0"/>
              </a:rPr>
              <a:t>Anafylaxie is waarschijnlijk wanneer aan één van de volgende criteria wordt voldaan:</a:t>
            </a:r>
          </a:p>
          <a:p>
            <a:pPr algn="l"/>
            <a:endParaRPr lang="nl-NL" sz="2000" dirty="0">
              <a:solidFill>
                <a:srgbClr val="009987"/>
              </a:solidFill>
              <a:latin typeface="+mj-lt"/>
              <a:ea typeface="Roboto Light" panose="02000000000000000000" pitchFamily="2" charset="0"/>
              <a:cs typeface="Roboto Light" panose="02000000000000000000" pitchFamily="2" charset="0"/>
            </a:endParaRPr>
          </a:p>
          <a:p>
            <a:pPr marL="342900" indent="-342900" algn="l">
              <a:buFont typeface="+mj-lt"/>
              <a:buAutoNum type="arabicPeriod"/>
            </a:pPr>
            <a:r>
              <a:rPr lang="nl-NL" sz="2000" dirty="0">
                <a:solidFill>
                  <a:srgbClr val="009987"/>
                </a:solidFill>
                <a:latin typeface="+mj-lt"/>
                <a:ea typeface="Roboto Light" panose="02000000000000000000" pitchFamily="2" charset="0"/>
                <a:cs typeface="Roboto Light" panose="02000000000000000000" pitchFamily="2" charset="0"/>
              </a:rPr>
              <a:t>Een acuut begin van de symptomen (binnen 2 uur na toediening), waarbij de huid, slijmvliezen of beiden zijn aangedaan EN tenminste 1 van de volgende bevindingen:</a:t>
            </a:r>
          </a:p>
          <a:p>
            <a:pPr marL="800100" lvl="1" indent="-342900" algn="l">
              <a:buFont typeface="Arial" panose="020B0604020202020204" pitchFamily="34" charset="0"/>
              <a:buChar char="•"/>
            </a:pPr>
            <a:r>
              <a:rPr lang="nl-NL" sz="1800" dirty="0">
                <a:solidFill>
                  <a:srgbClr val="009987"/>
                </a:solidFill>
                <a:latin typeface="+mj-lt"/>
                <a:ea typeface="Roboto Light" panose="02000000000000000000" pitchFamily="2" charset="0"/>
                <a:cs typeface="Roboto Light" panose="02000000000000000000" pitchFamily="2" charset="0"/>
              </a:rPr>
              <a:t>Luchtwegklachten zoals piepen, </a:t>
            </a:r>
            <a:r>
              <a:rPr lang="nl-NL" sz="1800" dirty="0" err="1">
                <a:solidFill>
                  <a:srgbClr val="63C1B6"/>
                </a:solidFill>
                <a:latin typeface="+mj-lt"/>
                <a:ea typeface="Roboto Light" panose="02000000000000000000" pitchFamily="2" charset="0"/>
                <a:cs typeface="Roboto Light" panose="02000000000000000000" pitchFamily="2" charset="0"/>
              </a:rPr>
              <a:t>stridor</a:t>
            </a:r>
            <a:r>
              <a:rPr lang="nl-NL" sz="1800" dirty="0">
                <a:solidFill>
                  <a:srgbClr val="009987"/>
                </a:solidFill>
                <a:latin typeface="+mj-lt"/>
                <a:ea typeface="Roboto Light" panose="02000000000000000000" pitchFamily="2" charset="0"/>
                <a:cs typeface="Roboto Light" panose="02000000000000000000" pitchFamily="2" charset="0"/>
              </a:rPr>
              <a:t>, hypoxemie en dyspnoe</a:t>
            </a:r>
          </a:p>
          <a:p>
            <a:pPr marL="800100" lvl="1" indent="-342900" algn="l">
              <a:buFont typeface="Arial" panose="020B0604020202020204" pitchFamily="34" charset="0"/>
              <a:buChar char="•"/>
            </a:pPr>
            <a:r>
              <a:rPr lang="nl-NL" sz="1800" dirty="0">
                <a:solidFill>
                  <a:srgbClr val="009987"/>
                </a:solidFill>
                <a:latin typeface="+mj-lt"/>
                <a:ea typeface="Roboto Light" panose="02000000000000000000" pitchFamily="2" charset="0"/>
                <a:cs typeface="Roboto Light" panose="02000000000000000000" pitchFamily="2" charset="0"/>
              </a:rPr>
              <a:t>Hypotensie of tekenen van hypoperfusie bijvoorbeeld collaps</a:t>
            </a:r>
          </a:p>
          <a:p>
            <a:pPr marL="800100" lvl="1" indent="-342900" algn="l">
              <a:buFont typeface="Arial" panose="020B0604020202020204" pitchFamily="34" charset="0"/>
              <a:buChar char="•"/>
            </a:pPr>
            <a:endParaRPr lang="nl-NL" sz="1800" dirty="0">
              <a:solidFill>
                <a:srgbClr val="009987"/>
              </a:solidFill>
              <a:latin typeface="+mj-lt"/>
              <a:ea typeface="Roboto Light" panose="02000000000000000000" pitchFamily="2" charset="0"/>
              <a:cs typeface="Roboto Light" panose="02000000000000000000" pitchFamily="2" charset="0"/>
            </a:endParaRPr>
          </a:p>
          <a:p>
            <a:pPr marL="457200" indent="-457200" algn="l">
              <a:buFont typeface="+mj-lt"/>
              <a:buAutoNum type="arabicPeriod"/>
            </a:pPr>
            <a:r>
              <a:rPr lang="nl-NL" dirty="0">
                <a:solidFill>
                  <a:srgbClr val="009987"/>
                </a:solidFill>
                <a:latin typeface="+mj-lt"/>
                <a:ea typeface="Roboto Light" panose="02000000000000000000" pitchFamily="2" charset="0"/>
                <a:cs typeface="Roboto Light" panose="02000000000000000000" pitchFamily="2" charset="0"/>
              </a:rPr>
              <a:t>Twee of meer van de onderstaande criteria, binnen 2 uur na toediening van het antibioticum.</a:t>
            </a:r>
          </a:p>
          <a:p>
            <a:pPr marL="914400" lvl="1" indent="-457200" algn="l">
              <a:buFont typeface="Arial" panose="020B0604020202020204" pitchFamily="34" charset="0"/>
              <a:buChar char="•"/>
            </a:pPr>
            <a:r>
              <a:rPr lang="nl-NL" sz="1800" dirty="0">
                <a:solidFill>
                  <a:srgbClr val="009987"/>
                </a:solidFill>
                <a:latin typeface="+mj-lt"/>
                <a:ea typeface="Roboto Light" panose="02000000000000000000" pitchFamily="2" charset="0"/>
                <a:cs typeface="Roboto Light" panose="02000000000000000000" pitchFamily="2" charset="0"/>
              </a:rPr>
              <a:t>Gegeneraliseerde jeuk, urticaria, angio-oedeem of erytheem</a:t>
            </a:r>
          </a:p>
          <a:p>
            <a:pPr marL="914400" lvl="1" indent="-457200" algn="l">
              <a:buFont typeface="Arial" panose="020B0604020202020204" pitchFamily="34" charset="0"/>
              <a:buChar char="•"/>
            </a:pPr>
            <a:r>
              <a:rPr lang="nl-NL" sz="1800" dirty="0">
                <a:solidFill>
                  <a:srgbClr val="009987"/>
                </a:solidFill>
                <a:latin typeface="+mj-lt"/>
                <a:ea typeface="Roboto Light" panose="02000000000000000000" pitchFamily="2" charset="0"/>
                <a:cs typeface="Roboto Light" panose="02000000000000000000" pitchFamily="2" charset="0"/>
              </a:rPr>
              <a:t>Luchtwegklachten zoals piepen, </a:t>
            </a:r>
            <a:r>
              <a:rPr lang="nl-NL" sz="1800" dirty="0" err="1">
                <a:solidFill>
                  <a:srgbClr val="009987"/>
                </a:solidFill>
                <a:latin typeface="+mj-lt"/>
                <a:ea typeface="Roboto Light" panose="02000000000000000000" pitchFamily="2" charset="0"/>
                <a:cs typeface="Roboto Light" panose="02000000000000000000" pitchFamily="2" charset="0"/>
              </a:rPr>
              <a:t>stridor</a:t>
            </a:r>
            <a:r>
              <a:rPr lang="nl-NL" sz="1800" dirty="0">
                <a:solidFill>
                  <a:srgbClr val="009987"/>
                </a:solidFill>
                <a:latin typeface="+mj-lt"/>
                <a:ea typeface="Roboto Light" panose="02000000000000000000" pitchFamily="2" charset="0"/>
                <a:cs typeface="Roboto Light" panose="02000000000000000000" pitchFamily="2" charset="0"/>
              </a:rPr>
              <a:t>, hypoxemie en dyspnoe</a:t>
            </a:r>
          </a:p>
        </p:txBody>
      </p:sp>
      <p:sp>
        <p:nvSpPr>
          <p:cNvPr id="4" name="Tijdelijke aanduiding voor voettekst 3">
            <a:extLst>
              <a:ext uri="{FF2B5EF4-FFF2-40B4-BE49-F238E27FC236}">
                <a16:creationId xmlns:a16="http://schemas.microsoft.com/office/drawing/2014/main" id="{70E2A8BC-639A-AAA2-435C-B411607135DC}"/>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64C6B4CF-253B-7DEE-41A7-A5B510D8F6C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704027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F08C1-10FC-1F41-72FD-1D5898B731C0}"/>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E4626CAB-77FB-6A14-579B-6C0095E38621}"/>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7650DD1A-E3B4-9B21-36D6-E471032FBA60}"/>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83297575-5CB3-DC62-2F08-B3CC431D0E62}"/>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CB9F7641-1C4D-FE85-D2C0-465D1FE433A1}"/>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EE3F8F24-C931-FD83-AC5D-54718485FB52}"/>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D4CE51C2-B0C9-45F0-2494-1BDFE8324082}"/>
              </a:ext>
            </a:extLst>
          </p:cNvPr>
          <p:cNvPicPr>
            <a:picLocks noChangeAspect="1"/>
          </p:cNvPicPr>
          <p:nvPr/>
        </p:nvPicPr>
        <p:blipFill>
          <a:blip r:embed="rId4"/>
          <a:stretch>
            <a:fillRect/>
          </a:stretch>
        </p:blipFill>
        <p:spPr>
          <a:xfrm>
            <a:off x="0" y="1304709"/>
            <a:ext cx="12192000" cy="3805091"/>
          </a:xfrm>
          <a:prstGeom prst="rect">
            <a:avLst/>
          </a:prstGeom>
        </p:spPr>
      </p:pic>
    </p:spTree>
    <p:extLst>
      <p:ext uri="{BB962C8B-B14F-4D97-AF65-F5344CB8AC3E}">
        <p14:creationId xmlns:p14="http://schemas.microsoft.com/office/powerpoint/2010/main" val="1381011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00772-5CCF-BB6A-EF04-65C539F015B1}"/>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5B1BED50-5064-CF67-88C1-C5D034283D17}"/>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BA0B236C-3A21-DDA6-5113-A729CAB6E859}"/>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F53C7687-8242-5FBC-E3F4-EF3FA49690EA}"/>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F186886D-C053-E2EB-564C-3B60D2268785}"/>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29FB34D0-C560-4D14-F108-AFB9B65A27A1}"/>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2">
            <a:extLst>
              <a:ext uri="{FF2B5EF4-FFF2-40B4-BE49-F238E27FC236}">
                <a16:creationId xmlns:a16="http://schemas.microsoft.com/office/drawing/2014/main" id="{C522D3F6-3D81-3F1D-C8CF-E70A9D2C3E44}"/>
              </a:ext>
            </a:extLst>
          </p:cNvPr>
          <p:cNvSpPr>
            <a:spLocks noGrp="1"/>
          </p:cNvSpPr>
          <p:nvPr>
            <p:ph type="ctrTitle"/>
          </p:nvPr>
        </p:nvSpPr>
        <p:spPr>
          <a:xfrm>
            <a:off x="1055117" y="606874"/>
            <a:ext cx="10378314" cy="588275"/>
          </a:xfrm>
        </p:spPr>
        <p:txBody>
          <a:bodyPr>
            <a:normAutofit/>
          </a:bodyPr>
          <a:lstStyle/>
          <a:p>
            <a:pPr algn="l"/>
            <a:r>
              <a:rPr lang="nl-NL" sz="2800" b="1" dirty="0">
                <a:solidFill>
                  <a:srgbClr val="009987"/>
                </a:solidFill>
                <a:latin typeface="Comfortaa" pitchFamily="2" charset="0"/>
              </a:rPr>
              <a:t>Kruisallergieën</a:t>
            </a:r>
          </a:p>
        </p:txBody>
      </p:sp>
      <p:sp>
        <p:nvSpPr>
          <p:cNvPr id="8" name="Rechthoek: afgeronde hoeken 7">
            <a:extLst>
              <a:ext uri="{FF2B5EF4-FFF2-40B4-BE49-F238E27FC236}">
                <a16:creationId xmlns:a16="http://schemas.microsoft.com/office/drawing/2014/main" id="{10B64865-DB93-4F29-37A1-73234AD347F5}"/>
              </a:ext>
            </a:extLst>
          </p:cNvPr>
          <p:cNvSpPr/>
          <p:nvPr/>
        </p:nvSpPr>
        <p:spPr>
          <a:xfrm>
            <a:off x="4749210" y="1195149"/>
            <a:ext cx="2693580" cy="82884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Beta-lactams</a:t>
            </a:r>
          </a:p>
        </p:txBody>
      </p:sp>
      <p:sp>
        <p:nvSpPr>
          <p:cNvPr id="10" name="Rechthoek: afgeronde hoeken 9">
            <a:extLst>
              <a:ext uri="{FF2B5EF4-FFF2-40B4-BE49-F238E27FC236}">
                <a16:creationId xmlns:a16="http://schemas.microsoft.com/office/drawing/2014/main" id="{9A8091CB-7FCA-EC9C-BD12-B6BDD0518080}"/>
              </a:ext>
            </a:extLst>
          </p:cNvPr>
          <p:cNvSpPr/>
          <p:nvPr/>
        </p:nvSpPr>
        <p:spPr>
          <a:xfrm>
            <a:off x="1685495" y="2637963"/>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Penicillines</a:t>
            </a:r>
          </a:p>
        </p:txBody>
      </p:sp>
      <p:sp>
        <p:nvSpPr>
          <p:cNvPr id="11" name="Rechthoek: afgeronde hoeken 10">
            <a:extLst>
              <a:ext uri="{FF2B5EF4-FFF2-40B4-BE49-F238E27FC236}">
                <a16:creationId xmlns:a16="http://schemas.microsoft.com/office/drawing/2014/main" id="{EF458917-348A-10A5-CB14-3ECC1BDAC935}"/>
              </a:ext>
            </a:extLst>
          </p:cNvPr>
          <p:cNvSpPr/>
          <p:nvPr/>
        </p:nvSpPr>
        <p:spPr>
          <a:xfrm>
            <a:off x="4755560" y="2637963"/>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Cefalosporines</a:t>
            </a:r>
          </a:p>
        </p:txBody>
      </p:sp>
      <p:sp>
        <p:nvSpPr>
          <p:cNvPr id="12" name="Rechthoek: afgeronde hoeken 11">
            <a:extLst>
              <a:ext uri="{FF2B5EF4-FFF2-40B4-BE49-F238E27FC236}">
                <a16:creationId xmlns:a16="http://schemas.microsoft.com/office/drawing/2014/main" id="{9EC599D1-59AB-66E3-8F6B-5A755C09FB7B}"/>
              </a:ext>
            </a:extLst>
          </p:cNvPr>
          <p:cNvSpPr/>
          <p:nvPr/>
        </p:nvSpPr>
        <p:spPr>
          <a:xfrm>
            <a:off x="7825625" y="2637963"/>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Carbapenems</a:t>
            </a:r>
          </a:p>
        </p:txBody>
      </p:sp>
      <p:cxnSp>
        <p:nvCxnSpPr>
          <p:cNvPr id="14" name="Verbindingslijn: gebogen 13">
            <a:extLst>
              <a:ext uri="{FF2B5EF4-FFF2-40B4-BE49-F238E27FC236}">
                <a16:creationId xmlns:a16="http://schemas.microsoft.com/office/drawing/2014/main" id="{5B6B34FF-2C0A-7551-E383-1A39B6C346D2}"/>
              </a:ext>
            </a:extLst>
          </p:cNvPr>
          <p:cNvCxnSpPr>
            <a:stCxn id="8" idx="2"/>
            <a:endCxn id="10" idx="0"/>
          </p:cNvCxnSpPr>
          <p:nvPr/>
        </p:nvCxnSpPr>
        <p:spPr>
          <a:xfrm rot="5400000">
            <a:off x="4257157" y="799120"/>
            <a:ext cx="613972" cy="3063715"/>
          </a:xfrm>
          <a:prstGeom prst="bentConnector3">
            <a:avLst/>
          </a:prstGeom>
          <a:ln>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6" name="Verbindingslijn: gebogen 15">
            <a:extLst>
              <a:ext uri="{FF2B5EF4-FFF2-40B4-BE49-F238E27FC236}">
                <a16:creationId xmlns:a16="http://schemas.microsoft.com/office/drawing/2014/main" id="{C0A306F0-AE92-D863-39DC-E492AA8FBF39}"/>
              </a:ext>
            </a:extLst>
          </p:cNvPr>
          <p:cNvCxnSpPr>
            <a:stCxn id="8" idx="2"/>
            <a:endCxn id="11" idx="0"/>
          </p:cNvCxnSpPr>
          <p:nvPr/>
        </p:nvCxnSpPr>
        <p:spPr>
          <a:xfrm rot="16200000" flipH="1">
            <a:off x="5792189" y="2327802"/>
            <a:ext cx="613972" cy="6350"/>
          </a:xfrm>
          <a:prstGeom prst="bentConnector3">
            <a:avLst/>
          </a:prstGeom>
          <a:ln>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8" name="Verbindingslijn: gebogen 17">
            <a:extLst>
              <a:ext uri="{FF2B5EF4-FFF2-40B4-BE49-F238E27FC236}">
                <a16:creationId xmlns:a16="http://schemas.microsoft.com/office/drawing/2014/main" id="{0B8E4F93-39D5-A6BC-6DFD-BBAA3ED35755}"/>
              </a:ext>
            </a:extLst>
          </p:cNvPr>
          <p:cNvCxnSpPr>
            <a:stCxn id="8" idx="2"/>
            <a:endCxn id="12" idx="0"/>
          </p:cNvCxnSpPr>
          <p:nvPr/>
        </p:nvCxnSpPr>
        <p:spPr>
          <a:xfrm rot="16200000" flipH="1">
            <a:off x="7327221" y="792769"/>
            <a:ext cx="613972" cy="3076415"/>
          </a:xfrm>
          <a:prstGeom prst="bentConnector3">
            <a:avLst/>
          </a:prstGeom>
          <a:ln>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22" name="Rechthoek: afgeronde hoeken 21">
            <a:extLst>
              <a:ext uri="{FF2B5EF4-FFF2-40B4-BE49-F238E27FC236}">
                <a16:creationId xmlns:a16="http://schemas.microsoft.com/office/drawing/2014/main" id="{541AB69A-0F63-7F46-62B2-405897130A8A}"/>
              </a:ext>
            </a:extLst>
          </p:cNvPr>
          <p:cNvSpPr/>
          <p:nvPr/>
        </p:nvSpPr>
        <p:spPr>
          <a:xfrm>
            <a:off x="1685495" y="3558922"/>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Amoxicilline</a:t>
            </a:r>
          </a:p>
        </p:txBody>
      </p:sp>
      <p:sp>
        <p:nvSpPr>
          <p:cNvPr id="24" name="Rechthoek: afgeronde hoeken 23">
            <a:extLst>
              <a:ext uri="{FF2B5EF4-FFF2-40B4-BE49-F238E27FC236}">
                <a16:creationId xmlns:a16="http://schemas.microsoft.com/office/drawing/2014/main" id="{B8520E1E-09D1-BBFA-F849-7CB360C44949}"/>
              </a:ext>
            </a:extLst>
          </p:cNvPr>
          <p:cNvSpPr/>
          <p:nvPr/>
        </p:nvSpPr>
        <p:spPr>
          <a:xfrm>
            <a:off x="1685495" y="4050163"/>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Flucloxacilline</a:t>
            </a:r>
          </a:p>
        </p:txBody>
      </p:sp>
      <p:sp>
        <p:nvSpPr>
          <p:cNvPr id="25" name="Rechthoek: afgeronde hoeken 24">
            <a:extLst>
              <a:ext uri="{FF2B5EF4-FFF2-40B4-BE49-F238E27FC236}">
                <a16:creationId xmlns:a16="http://schemas.microsoft.com/office/drawing/2014/main" id="{D4D2FD46-190E-F90F-C3CA-7A0B48626664}"/>
              </a:ext>
            </a:extLst>
          </p:cNvPr>
          <p:cNvSpPr/>
          <p:nvPr/>
        </p:nvSpPr>
        <p:spPr>
          <a:xfrm>
            <a:off x="1685495" y="4541404"/>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Benzylpenicilline</a:t>
            </a:r>
          </a:p>
        </p:txBody>
      </p:sp>
      <p:sp>
        <p:nvSpPr>
          <p:cNvPr id="26" name="Rechthoek: afgeronde hoeken 25">
            <a:extLst>
              <a:ext uri="{FF2B5EF4-FFF2-40B4-BE49-F238E27FC236}">
                <a16:creationId xmlns:a16="http://schemas.microsoft.com/office/drawing/2014/main" id="{FA438B3D-4640-9243-DECE-583B4A79A625}"/>
              </a:ext>
            </a:extLst>
          </p:cNvPr>
          <p:cNvSpPr/>
          <p:nvPr/>
        </p:nvSpPr>
        <p:spPr>
          <a:xfrm>
            <a:off x="1685495" y="5032645"/>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Feneticilline</a:t>
            </a:r>
          </a:p>
        </p:txBody>
      </p:sp>
      <p:sp>
        <p:nvSpPr>
          <p:cNvPr id="27" name="Rechthoek: afgeronde hoeken 26">
            <a:extLst>
              <a:ext uri="{FF2B5EF4-FFF2-40B4-BE49-F238E27FC236}">
                <a16:creationId xmlns:a16="http://schemas.microsoft.com/office/drawing/2014/main" id="{9751972C-294B-DA28-3CC2-E1A1447896E0}"/>
              </a:ext>
            </a:extLst>
          </p:cNvPr>
          <p:cNvSpPr/>
          <p:nvPr/>
        </p:nvSpPr>
        <p:spPr>
          <a:xfrm>
            <a:off x="4749210" y="3563696"/>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Cefazoline</a:t>
            </a:r>
          </a:p>
        </p:txBody>
      </p:sp>
      <p:sp>
        <p:nvSpPr>
          <p:cNvPr id="28" name="Rechthoek: afgeronde hoeken 27">
            <a:extLst>
              <a:ext uri="{FF2B5EF4-FFF2-40B4-BE49-F238E27FC236}">
                <a16:creationId xmlns:a16="http://schemas.microsoft.com/office/drawing/2014/main" id="{7C76414C-4EBF-E531-ADB9-DB64FAEDDFA0}"/>
              </a:ext>
            </a:extLst>
          </p:cNvPr>
          <p:cNvSpPr/>
          <p:nvPr/>
        </p:nvSpPr>
        <p:spPr>
          <a:xfrm>
            <a:off x="4749209" y="4050163"/>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Cefuroxim</a:t>
            </a:r>
          </a:p>
        </p:txBody>
      </p:sp>
      <p:sp>
        <p:nvSpPr>
          <p:cNvPr id="29" name="Rechthoek: afgeronde hoeken 28">
            <a:extLst>
              <a:ext uri="{FF2B5EF4-FFF2-40B4-BE49-F238E27FC236}">
                <a16:creationId xmlns:a16="http://schemas.microsoft.com/office/drawing/2014/main" id="{AA23D6E6-5D17-06B7-6CFF-BD762F77DDBF}"/>
              </a:ext>
            </a:extLst>
          </p:cNvPr>
          <p:cNvSpPr/>
          <p:nvPr/>
        </p:nvSpPr>
        <p:spPr>
          <a:xfrm>
            <a:off x="4749209" y="4546571"/>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Ceftriaxon</a:t>
            </a:r>
          </a:p>
        </p:txBody>
      </p:sp>
      <p:sp>
        <p:nvSpPr>
          <p:cNvPr id="30" name="Rechthoek: afgeronde hoeken 29">
            <a:extLst>
              <a:ext uri="{FF2B5EF4-FFF2-40B4-BE49-F238E27FC236}">
                <a16:creationId xmlns:a16="http://schemas.microsoft.com/office/drawing/2014/main" id="{5624C6C9-BBE1-0EBF-2C67-00E1076054B3}"/>
              </a:ext>
            </a:extLst>
          </p:cNvPr>
          <p:cNvSpPr/>
          <p:nvPr/>
        </p:nvSpPr>
        <p:spPr>
          <a:xfrm>
            <a:off x="4749209" y="5032645"/>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Ceftazidim</a:t>
            </a:r>
          </a:p>
        </p:txBody>
      </p:sp>
      <p:sp>
        <p:nvSpPr>
          <p:cNvPr id="31" name="Rechthoek: afgeronde hoeken 30">
            <a:extLst>
              <a:ext uri="{FF2B5EF4-FFF2-40B4-BE49-F238E27FC236}">
                <a16:creationId xmlns:a16="http://schemas.microsoft.com/office/drawing/2014/main" id="{BDB546DD-989E-D5E5-44C4-429ECA5A1764}"/>
              </a:ext>
            </a:extLst>
          </p:cNvPr>
          <p:cNvSpPr/>
          <p:nvPr/>
        </p:nvSpPr>
        <p:spPr>
          <a:xfrm>
            <a:off x="7825625" y="3558922"/>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err="1"/>
              <a:t>Meropenem</a:t>
            </a:r>
            <a:endParaRPr lang="nl-NL" sz="2000" dirty="0"/>
          </a:p>
        </p:txBody>
      </p:sp>
      <p:sp>
        <p:nvSpPr>
          <p:cNvPr id="32" name="Rechthoek: afgeronde hoeken 31">
            <a:extLst>
              <a:ext uri="{FF2B5EF4-FFF2-40B4-BE49-F238E27FC236}">
                <a16:creationId xmlns:a16="http://schemas.microsoft.com/office/drawing/2014/main" id="{0D550D55-BC89-CEA1-161D-A5D2EE5009A5}"/>
              </a:ext>
            </a:extLst>
          </p:cNvPr>
          <p:cNvSpPr/>
          <p:nvPr/>
        </p:nvSpPr>
        <p:spPr>
          <a:xfrm>
            <a:off x="7804925" y="4050163"/>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err="1"/>
              <a:t>Ertapenem</a:t>
            </a:r>
            <a:endParaRPr lang="nl-NL" sz="2000" dirty="0"/>
          </a:p>
        </p:txBody>
      </p:sp>
      <p:sp>
        <p:nvSpPr>
          <p:cNvPr id="33" name="Rechthoek: afgeronde hoeken 32">
            <a:extLst>
              <a:ext uri="{FF2B5EF4-FFF2-40B4-BE49-F238E27FC236}">
                <a16:creationId xmlns:a16="http://schemas.microsoft.com/office/drawing/2014/main" id="{BCF06A75-37EA-0CD0-7C8C-D755F4079141}"/>
              </a:ext>
            </a:extLst>
          </p:cNvPr>
          <p:cNvSpPr/>
          <p:nvPr/>
        </p:nvSpPr>
        <p:spPr>
          <a:xfrm>
            <a:off x="7812925" y="4541404"/>
            <a:ext cx="2693580" cy="399124"/>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000" dirty="0"/>
              <a:t>Imipenem</a:t>
            </a:r>
          </a:p>
        </p:txBody>
      </p:sp>
      <p:cxnSp>
        <p:nvCxnSpPr>
          <p:cNvPr id="37" name="Verbindingslijn: gekromd 36">
            <a:extLst>
              <a:ext uri="{FF2B5EF4-FFF2-40B4-BE49-F238E27FC236}">
                <a16:creationId xmlns:a16="http://schemas.microsoft.com/office/drawing/2014/main" id="{68F62361-302D-0445-1251-08F8A87858E6}"/>
              </a:ext>
            </a:extLst>
          </p:cNvPr>
          <p:cNvCxnSpPr>
            <a:stCxn id="10" idx="0"/>
            <a:endCxn id="11" idx="0"/>
          </p:cNvCxnSpPr>
          <p:nvPr/>
        </p:nvCxnSpPr>
        <p:spPr>
          <a:xfrm rot="5400000" flipH="1" flipV="1">
            <a:off x="4567317" y="1102931"/>
            <a:ext cx="12700" cy="3070065"/>
          </a:xfrm>
          <a:prstGeom prst="curvedConnector3">
            <a:avLst>
              <a:gd name="adj1" fmla="val 1800000"/>
            </a:avLst>
          </a:prstGeom>
          <a:ln w="57150">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38" name="Boog 37">
            <a:extLst>
              <a:ext uri="{FF2B5EF4-FFF2-40B4-BE49-F238E27FC236}">
                <a16:creationId xmlns:a16="http://schemas.microsoft.com/office/drawing/2014/main" id="{75AC1408-6621-A418-BBAB-4C14F0ACDEA3}"/>
              </a:ext>
            </a:extLst>
          </p:cNvPr>
          <p:cNvSpPr/>
          <p:nvPr/>
        </p:nvSpPr>
        <p:spPr>
          <a:xfrm>
            <a:off x="600891" y="1900945"/>
            <a:ext cx="4135620" cy="982482"/>
          </a:xfrm>
          <a:prstGeom prst="arc">
            <a:avLst/>
          </a:prstGeom>
          <a:ln w="38100">
            <a:solidFill>
              <a:srgbClr val="FFC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nl-NL"/>
          </a:p>
        </p:txBody>
      </p:sp>
      <p:sp>
        <p:nvSpPr>
          <p:cNvPr id="39" name="Tekstvak 38">
            <a:extLst>
              <a:ext uri="{FF2B5EF4-FFF2-40B4-BE49-F238E27FC236}">
                <a16:creationId xmlns:a16="http://schemas.microsoft.com/office/drawing/2014/main" id="{5E2E9886-91A1-F198-64B4-75510BDE0F35}"/>
              </a:ext>
            </a:extLst>
          </p:cNvPr>
          <p:cNvSpPr txBox="1"/>
          <p:nvPr/>
        </p:nvSpPr>
        <p:spPr>
          <a:xfrm>
            <a:off x="292185" y="1651427"/>
            <a:ext cx="2424889" cy="646331"/>
          </a:xfrm>
          <a:prstGeom prst="rect">
            <a:avLst/>
          </a:prstGeom>
          <a:noFill/>
        </p:spPr>
        <p:txBody>
          <a:bodyPr wrap="square" rtlCol="0">
            <a:spAutoFit/>
          </a:bodyPr>
          <a:lstStyle/>
          <a:p>
            <a:r>
              <a:rPr lang="nl-NL" dirty="0">
                <a:solidFill>
                  <a:srgbClr val="FFC000"/>
                </a:solidFill>
              </a:rPr>
              <a:t>&lt;10% kruisallergie via </a:t>
            </a:r>
          </a:p>
          <a:p>
            <a:pPr algn="ctr"/>
            <a:r>
              <a:rPr lang="nl-NL" dirty="0">
                <a:solidFill>
                  <a:srgbClr val="FFC000"/>
                </a:solidFill>
              </a:rPr>
              <a:t>betalactamring </a:t>
            </a:r>
          </a:p>
        </p:txBody>
      </p:sp>
    </p:spTree>
    <p:extLst>
      <p:ext uri="{BB962C8B-B14F-4D97-AF65-F5344CB8AC3E}">
        <p14:creationId xmlns:p14="http://schemas.microsoft.com/office/powerpoint/2010/main" val="1087723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2402F-BDCB-32A1-F0E3-322444A76A1E}"/>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523485DE-43A0-0876-7D02-996ACCEDE3F1}"/>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4609F9B0-D18A-9D96-80C7-8EC188806819}"/>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CD6BE8D6-F055-6C3C-5E33-201660527DD4}"/>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77DAEED2-898B-9189-DC84-A7CDB4302395}"/>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E0E3D1AE-67A3-CAE8-D51C-663318544FE2}"/>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4E071CC0-ED38-1B33-4BB5-83FB4294E5C5}"/>
              </a:ext>
            </a:extLst>
          </p:cNvPr>
          <p:cNvPicPr>
            <a:picLocks noChangeAspect="1"/>
          </p:cNvPicPr>
          <p:nvPr/>
        </p:nvPicPr>
        <p:blipFill>
          <a:blip r:embed="rId4"/>
          <a:stretch>
            <a:fillRect/>
          </a:stretch>
        </p:blipFill>
        <p:spPr>
          <a:xfrm>
            <a:off x="2990416" y="1085156"/>
            <a:ext cx="6211167" cy="4086795"/>
          </a:xfrm>
          <a:prstGeom prst="rect">
            <a:avLst/>
          </a:prstGeom>
        </p:spPr>
      </p:pic>
    </p:spTree>
    <p:extLst>
      <p:ext uri="{BB962C8B-B14F-4D97-AF65-F5344CB8AC3E}">
        <p14:creationId xmlns:p14="http://schemas.microsoft.com/office/powerpoint/2010/main" val="4263222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8CEEC-8C4F-4455-8B08-3ED6D75C6B97}"/>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8CB7C7C3-8881-0067-2DB2-C799DEF0F400}"/>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4931A33E-F708-7F42-7FF0-BC8A16B88FD9}"/>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pic>
        <p:nvPicPr>
          <p:cNvPr id="2" name="Afbeelding 1">
            <a:extLst>
              <a:ext uri="{FF2B5EF4-FFF2-40B4-BE49-F238E27FC236}">
                <a16:creationId xmlns:a16="http://schemas.microsoft.com/office/drawing/2014/main" id="{FE5FCE13-5C14-B5EC-5EA8-1321A66D5FF9}"/>
              </a:ext>
            </a:extLst>
          </p:cNvPr>
          <p:cNvPicPr>
            <a:picLocks noChangeAspect="1"/>
          </p:cNvPicPr>
          <p:nvPr/>
        </p:nvPicPr>
        <p:blipFill>
          <a:blip r:embed="rId3"/>
          <a:stretch>
            <a:fillRect/>
          </a:stretch>
        </p:blipFill>
        <p:spPr>
          <a:xfrm>
            <a:off x="179893" y="361548"/>
            <a:ext cx="10174120" cy="5896798"/>
          </a:xfrm>
          <a:prstGeom prst="rect">
            <a:avLst/>
          </a:prstGeom>
        </p:spPr>
      </p:pic>
      <p:grpSp>
        <p:nvGrpSpPr>
          <p:cNvPr id="11" name="Groep 10">
            <a:extLst>
              <a:ext uri="{FF2B5EF4-FFF2-40B4-BE49-F238E27FC236}">
                <a16:creationId xmlns:a16="http://schemas.microsoft.com/office/drawing/2014/main" id="{881F6730-A6F2-C800-C76E-8770BE09AFEB}"/>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E3D981D4-3C84-BABE-5891-EEA6C83C244F}"/>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AFB49562-9457-FDAA-97C9-02EE415402DD}"/>
                </a:ext>
              </a:extLst>
            </p:cNvPr>
            <p:cNvPicPr>
              <a:picLocks noChangeAspect="1"/>
            </p:cNvPicPr>
            <p:nvPr/>
          </p:nvPicPr>
          <p:blipFill>
            <a:blip r:embed="rId4"/>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A433BD37-5063-7AB5-B930-3E36D0E202DD}"/>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3353190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4A212-B354-4940-A7E2-2C82FAD22B37}"/>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561EBA06-0B98-EAA5-774A-28A4510E8921}"/>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2B23CEFD-2758-C7B3-87EF-38F77BE65FF0}"/>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1FA8EFA1-8F76-E1E0-9703-F110FE82F34E}"/>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0152E2A2-6005-2591-C39F-0FFA10A7DB90}"/>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1F30BC95-16A1-9947-D987-546B424F297C}"/>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65AFD974-0B72-0339-0B5D-8E2EB6DCB55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8" name="Afbeelding 7">
            <a:extLst>
              <a:ext uri="{FF2B5EF4-FFF2-40B4-BE49-F238E27FC236}">
                <a16:creationId xmlns:a16="http://schemas.microsoft.com/office/drawing/2014/main" id="{2A1C4E6D-1455-4276-555A-960E77B8D2A0}"/>
              </a:ext>
            </a:extLst>
          </p:cNvPr>
          <p:cNvPicPr>
            <a:picLocks noChangeAspect="1"/>
          </p:cNvPicPr>
          <p:nvPr/>
        </p:nvPicPr>
        <p:blipFill>
          <a:blip r:embed="rId4"/>
          <a:stretch>
            <a:fillRect/>
          </a:stretch>
        </p:blipFill>
        <p:spPr>
          <a:xfrm>
            <a:off x="2430122" y="830252"/>
            <a:ext cx="7089469" cy="5197496"/>
          </a:xfrm>
          <a:prstGeom prst="rect">
            <a:avLst/>
          </a:prstGeom>
        </p:spPr>
      </p:pic>
    </p:spTree>
    <p:extLst>
      <p:ext uri="{BB962C8B-B14F-4D97-AF65-F5344CB8AC3E}">
        <p14:creationId xmlns:p14="http://schemas.microsoft.com/office/powerpoint/2010/main" val="4156244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1A15F-1956-5BBC-D51C-6032BAE41889}"/>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C71AF2E5-A1CE-751E-E05E-8F95F90E6493}"/>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52FB0AAD-2BD3-6EB5-4163-5375446DB874}"/>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9468CC56-0272-4F3F-58BF-6A15631A7C40}"/>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FD24A0EA-DB22-0E4A-7FC2-845713B7F7A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85520712-60AA-F2CB-C636-DD7E6894D8E0}"/>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3901854A-0C4C-6B22-D4CF-29FC999C4117}"/>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8" name="Afbeelding 7">
            <a:extLst>
              <a:ext uri="{FF2B5EF4-FFF2-40B4-BE49-F238E27FC236}">
                <a16:creationId xmlns:a16="http://schemas.microsoft.com/office/drawing/2014/main" id="{A34FD270-D068-6574-99FA-62B341FC268F}"/>
              </a:ext>
            </a:extLst>
          </p:cNvPr>
          <p:cNvPicPr>
            <a:picLocks noChangeAspect="1"/>
          </p:cNvPicPr>
          <p:nvPr/>
        </p:nvPicPr>
        <p:blipFill>
          <a:blip r:embed="rId4"/>
          <a:stretch>
            <a:fillRect/>
          </a:stretch>
        </p:blipFill>
        <p:spPr>
          <a:xfrm>
            <a:off x="2648631" y="952853"/>
            <a:ext cx="6894738" cy="4392469"/>
          </a:xfrm>
          <a:prstGeom prst="rect">
            <a:avLst/>
          </a:prstGeom>
        </p:spPr>
      </p:pic>
    </p:spTree>
    <p:extLst>
      <p:ext uri="{BB962C8B-B14F-4D97-AF65-F5344CB8AC3E}">
        <p14:creationId xmlns:p14="http://schemas.microsoft.com/office/powerpoint/2010/main" val="16079636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0F53E-B294-0C7E-660A-84307C1776C9}"/>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B39A98D0-8B23-6A86-C83D-49A67ACA4B48}"/>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8280FEF9-A2CC-0D99-497F-330452A3666B}"/>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3A43C5C2-E04F-0A48-E4D5-DD1B62B14047}"/>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8CEE8543-1074-C55E-D720-4202A7D69195}"/>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C0266012-22F2-C495-483C-15D8B16FBE55}"/>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7658D0D5-2861-B1B7-5139-0B04AB1F5D68}"/>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8" name="Afbeelding 7">
            <a:extLst>
              <a:ext uri="{FF2B5EF4-FFF2-40B4-BE49-F238E27FC236}">
                <a16:creationId xmlns:a16="http://schemas.microsoft.com/office/drawing/2014/main" id="{5D55A989-A436-64B4-1552-B747FC96F4FF}"/>
              </a:ext>
            </a:extLst>
          </p:cNvPr>
          <p:cNvPicPr>
            <a:picLocks noChangeAspect="1"/>
          </p:cNvPicPr>
          <p:nvPr/>
        </p:nvPicPr>
        <p:blipFill>
          <a:blip r:embed="rId4"/>
          <a:stretch>
            <a:fillRect/>
          </a:stretch>
        </p:blipFill>
        <p:spPr>
          <a:xfrm>
            <a:off x="3368370" y="369517"/>
            <a:ext cx="5216830" cy="6344485"/>
          </a:xfrm>
          <a:prstGeom prst="rect">
            <a:avLst/>
          </a:prstGeom>
        </p:spPr>
      </p:pic>
    </p:spTree>
    <p:extLst>
      <p:ext uri="{BB962C8B-B14F-4D97-AF65-F5344CB8AC3E}">
        <p14:creationId xmlns:p14="http://schemas.microsoft.com/office/powerpoint/2010/main" val="2381003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5B83B-E6D9-053D-2062-F604E07DB66F}"/>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E30D48B4-C20B-9622-EFE8-804051D0BFFF}"/>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1D6D3C6B-2A85-3146-320C-8348AD206140}"/>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pic>
        <p:nvPicPr>
          <p:cNvPr id="8" name="Afbeelding 7">
            <a:extLst>
              <a:ext uri="{FF2B5EF4-FFF2-40B4-BE49-F238E27FC236}">
                <a16:creationId xmlns:a16="http://schemas.microsoft.com/office/drawing/2014/main" id="{2190477B-9587-700F-1045-06AE92785892}"/>
              </a:ext>
            </a:extLst>
          </p:cNvPr>
          <p:cNvPicPr>
            <a:picLocks noChangeAspect="1"/>
          </p:cNvPicPr>
          <p:nvPr/>
        </p:nvPicPr>
        <p:blipFill>
          <a:blip r:embed="rId3"/>
          <a:stretch>
            <a:fillRect/>
          </a:stretch>
        </p:blipFill>
        <p:spPr>
          <a:xfrm>
            <a:off x="395000" y="135089"/>
            <a:ext cx="11401999" cy="6587822"/>
          </a:xfrm>
          <a:prstGeom prst="rect">
            <a:avLst/>
          </a:prstGeom>
        </p:spPr>
      </p:pic>
    </p:spTree>
    <p:extLst>
      <p:ext uri="{BB962C8B-B14F-4D97-AF65-F5344CB8AC3E}">
        <p14:creationId xmlns:p14="http://schemas.microsoft.com/office/powerpoint/2010/main" val="4038253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fgeronde rechthoek 6">
            <a:extLst>
              <a:ext uri="{FF2B5EF4-FFF2-40B4-BE49-F238E27FC236}">
                <a16:creationId xmlns:a16="http://schemas.microsoft.com/office/drawing/2014/main" id="{FCB66976-3BFE-C49E-057D-134ECB379A46}"/>
              </a:ext>
            </a:extLst>
          </p:cNvPr>
          <p:cNvSpPr/>
          <p:nvPr/>
        </p:nvSpPr>
        <p:spPr>
          <a:xfrm>
            <a:off x="416982" y="-568036"/>
            <a:ext cx="12315345" cy="2618833"/>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605B87AB-EBEC-DA41-D568-1586ACC11FAB}"/>
              </a:ext>
            </a:extLst>
          </p:cNvPr>
          <p:cNvPicPr>
            <a:picLocks noChangeAspect="1"/>
          </p:cNvPicPr>
          <p:nvPr/>
        </p:nvPicPr>
        <p:blipFill>
          <a:blip r:embed="rId2"/>
          <a:stretch>
            <a:fillRect/>
          </a:stretch>
        </p:blipFill>
        <p:spPr>
          <a:xfrm>
            <a:off x="1051686" y="398318"/>
            <a:ext cx="1801283" cy="755505"/>
          </a:xfrm>
          <a:prstGeom prst="rect">
            <a:avLst/>
          </a:prstGeom>
        </p:spPr>
      </p:pic>
      <p:sp>
        <p:nvSpPr>
          <p:cNvPr id="9" name="Tekstvak 8">
            <a:extLst>
              <a:ext uri="{FF2B5EF4-FFF2-40B4-BE49-F238E27FC236}">
                <a16:creationId xmlns:a16="http://schemas.microsoft.com/office/drawing/2014/main" id="{7C9F6FD7-C586-CC0C-FE32-0EF2B4063E3C}"/>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140726B3-E04F-FDCA-E9C7-F00FB01FC2FD}"/>
              </a:ext>
            </a:extLst>
          </p:cNvPr>
          <p:cNvSpPr>
            <a:spLocks noGrp="1"/>
          </p:cNvSpPr>
          <p:nvPr>
            <p:ph type="ftr" sz="quarter" idx="11"/>
          </p:nvPr>
        </p:nvSpPr>
        <p:spPr>
          <a:xfrm>
            <a:off x="1092978"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F58D5A35-E07E-0757-3941-95CBD5945BFF}"/>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a:extLst>
              <a:ext uri="{FF2B5EF4-FFF2-40B4-BE49-F238E27FC236}">
                <a16:creationId xmlns:a16="http://schemas.microsoft.com/office/drawing/2014/main" id="{44113B1C-45BC-CB76-AB8B-BDA905A80815}"/>
              </a:ext>
            </a:extLst>
          </p:cNvPr>
          <p:cNvPicPr>
            <a:picLocks noChangeAspect="1"/>
          </p:cNvPicPr>
          <p:nvPr/>
        </p:nvPicPr>
        <p:blipFill>
          <a:blip r:embed="rId3"/>
          <a:stretch>
            <a:fillRect/>
          </a:stretch>
        </p:blipFill>
        <p:spPr>
          <a:xfrm>
            <a:off x="2983271" y="-18595"/>
            <a:ext cx="6225458" cy="6858000"/>
          </a:xfrm>
          <a:prstGeom prst="rect">
            <a:avLst/>
          </a:prstGeom>
        </p:spPr>
      </p:pic>
    </p:spTree>
    <p:extLst>
      <p:ext uri="{BB962C8B-B14F-4D97-AF65-F5344CB8AC3E}">
        <p14:creationId xmlns:p14="http://schemas.microsoft.com/office/powerpoint/2010/main" val="18736881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76C41-BECD-A86E-B670-83895C2755F5}"/>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200BE5E2-D55F-5020-E3BB-44D28A84F110}"/>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3D482F47-B923-1F33-242A-E5A0ED7C3A5C}"/>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2B93D29A-553B-BA04-5792-1AA4BDE805A3}"/>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A7476BD5-8F1E-1352-BB8C-1034FC6165D9}"/>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103CA77C-7B29-575D-D222-552664639F71}"/>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B3434561-D290-ED1C-0AAE-2B28D49C403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 name="Titel 12">
            <a:extLst>
              <a:ext uri="{FF2B5EF4-FFF2-40B4-BE49-F238E27FC236}">
                <a16:creationId xmlns:a16="http://schemas.microsoft.com/office/drawing/2014/main" id="{0393DBE8-7A6A-C3D5-9AC5-41071D57FA6C}"/>
              </a:ext>
            </a:extLst>
          </p:cNvPr>
          <p:cNvSpPr>
            <a:spLocks noGrp="1"/>
          </p:cNvSpPr>
          <p:nvPr>
            <p:ph type="ctrTitle"/>
          </p:nvPr>
        </p:nvSpPr>
        <p:spPr>
          <a:xfrm>
            <a:off x="444043" y="267870"/>
            <a:ext cx="3965911" cy="588275"/>
          </a:xfrm>
        </p:spPr>
        <p:txBody>
          <a:bodyPr>
            <a:normAutofit/>
          </a:bodyPr>
          <a:lstStyle/>
          <a:p>
            <a:pPr algn="l"/>
            <a:r>
              <a:rPr lang="nl-NL" sz="2800" b="1" dirty="0">
                <a:solidFill>
                  <a:srgbClr val="009987"/>
                </a:solidFill>
                <a:latin typeface="Comfortaa" pitchFamily="2" charset="0"/>
              </a:rPr>
              <a:t>Immediate</a:t>
            </a:r>
          </a:p>
        </p:txBody>
      </p:sp>
      <p:pic>
        <p:nvPicPr>
          <p:cNvPr id="11" name="Afbeelding 10">
            <a:extLst>
              <a:ext uri="{FF2B5EF4-FFF2-40B4-BE49-F238E27FC236}">
                <a16:creationId xmlns:a16="http://schemas.microsoft.com/office/drawing/2014/main" id="{C47601AB-ED79-B443-FF0A-35A6A0D6A210}"/>
              </a:ext>
            </a:extLst>
          </p:cNvPr>
          <p:cNvPicPr>
            <a:picLocks noChangeAspect="1"/>
          </p:cNvPicPr>
          <p:nvPr/>
        </p:nvPicPr>
        <p:blipFill>
          <a:blip r:embed="rId4"/>
          <a:stretch>
            <a:fillRect/>
          </a:stretch>
        </p:blipFill>
        <p:spPr>
          <a:xfrm>
            <a:off x="2236215" y="562007"/>
            <a:ext cx="7757832" cy="5966977"/>
          </a:xfrm>
          <a:prstGeom prst="rect">
            <a:avLst/>
          </a:prstGeom>
        </p:spPr>
      </p:pic>
    </p:spTree>
    <p:extLst>
      <p:ext uri="{BB962C8B-B14F-4D97-AF65-F5344CB8AC3E}">
        <p14:creationId xmlns:p14="http://schemas.microsoft.com/office/powerpoint/2010/main" val="1369113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5390-C7B2-C071-B0FD-30AFEB53BA37}"/>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234614FF-607B-8871-2991-3C14DD4069E5}"/>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2CE971F9-FCAC-11AA-BD16-DC469567E0C0}"/>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04957DB4-BBB0-34CA-D35E-3743BFE3806C}"/>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026F4615-D19F-10E7-21E5-75E0B322CEAD}"/>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EA024A21-75B9-2DBC-4D30-C9B5B3D96116}"/>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2B4FC792-3128-FEBC-4D28-67FA81A45EF8}"/>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 name="Titel 12">
            <a:extLst>
              <a:ext uri="{FF2B5EF4-FFF2-40B4-BE49-F238E27FC236}">
                <a16:creationId xmlns:a16="http://schemas.microsoft.com/office/drawing/2014/main" id="{27955E64-4AC2-915F-548A-5355CA399378}"/>
              </a:ext>
            </a:extLst>
          </p:cNvPr>
          <p:cNvSpPr>
            <a:spLocks noGrp="1"/>
          </p:cNvSpPr>
          <p:nvPr>
            <p:ph type="ctrTitle"/>
          </p:nvPr>
        </p:nvSpPr>
        <p:spPr>
          <a:xfrm>
            <a:off x="525066" y="505343"/>
            <a:ext cx="3965911" cy="588275"/>
          </a:xfrm>
        </p:spPr>
        <p:txBody>
          <a:bodyPr>
            <a:normAutofit/>
          </a:bodyPr>
          <a:lstStyle/>
          <a:p>
            <a:pPr algn="l"/>
            <a:r>
              <a:rPr lang="nl-NL" sz="2800" b="1" dirty="0">
                <a:solidFill>
                  <a:srgbClr val="009987"/>
                </a:solidFill>
                <a:latin typeface="Comfortaa" pitchFamily="2" charset="0"/>
              </a:rPr>
              <a:t>Delayed</a:t>
            </a:r>
          </a:p>
        </p:txBody>
      </p:sp>
      <p:pic>
        <p:nvPicPr>
          <p:cNvPr id="11" name="Afbeelding 10">
            <a:extLst>
              <a:ext uri="{FF2B5EF4-FFF2-40B4-BE49-F238E27FC236}">
                <a16:creationId xmlns:a16="http://schemas.microsoft.com/office/drawing/2014/main" id="{69D171A7-13AA-FBBF-7BC3-023FD12F0A90}"/>
              </a:ext>
            </a:extLst>
          </p:cNvPr>
          <p:cNvPicPr>
            <a:picLocks noChangeAspect="1"/>
          </p:cNvPicPr>
          <p:nvPr/>
        </p:nvPicPr>
        <p:blipFill>
          <a:blip r:embed="rId4"/>
          <a:stretch>
            <a:fillRect/>
          </a:stretch>
        </p:blipFill>
        <p:spPr>
          <a:xfrm>
            <a:off x="2361876" y="460638"/>
            <a:ext cx="7468247" cy="6309907"/>
          </a:xfrm>
          <a:prstGeom prst="rect">
            <a:avLst/>
          </a:prstGeom>
        </p:spPr>
      </p:pic>
    </p:spTree>
    <p:extLst>
      <p:ext uri="{BB962C8B-B14F-4D97-AF65-F5344CB8AC3E}">
        <p14:creationId xmlns:p14="http://schemas.microsoft.com/office/powerpoint/2010/main" val="2821976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025E7-128C-F9B0-9C36-04FF05723A8B}"/>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7860BDE3-944E-8A65-3460-7021E36B4A06}"/>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C54A18E0-F144-1EC9-3C7C-CC73936D378C}"/>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62630792-4997-9969-8FBA-45FC2DEBFD99}"/>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CFB060D8-6E55-5D56-CE21-FFEBB4718BE5}"/>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8800F146-CA7A-3E44-03B8-E585059C19A8}"/>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12">
            <a:extLst>
              <a:ext uri="{FF2B5EF4-FFF2-40B4-BE49-F238E27FC236}">
                <a16:creationId xmlns:a16="http://schemas.microsoft.com/office/drawing/2014/main" id="{CFB6C664-0D81-F60B-49F6-2EAC21D5CB12}"/>
              </a:ext>
            </a:extLst>
          </p:cNvPr>
          <p:cNvSpPr>
            <a:spLocks noGrp="1"/>
          </p:cNvSpPr>
          <p:nvPr>
            <p:ph type="ctrTitle"/>
          </p:nvPr>
        </p:nvSpPr>
        <p:spPr>
          <a:xfrm>
            <a:off x="1055117" y="606874"/>
            <a:ext cx="10378314" cy="588275"/>
          </a:xfrm>
        </p:spPr>
        <p:txBody>
          <a:bodyPr>
            <a:normAutofit/>
          </a:bodyPr>
          <a:lstStyle/>
          <a:p>
            <a:pPr algn="l"/>
            <a:r>
              <a:rPr lang="nl-NL" sz="2800" b="1" dirty="0">
                <a:solidFill>
                  <a:srgbClr val="009987"/>
                </a:solidFill>
                <a:latin typeface="Comfortaa" pitchFamily="2" charset="0"/>
              </a:rPr>
              <a:t>Vraag </a:t>
            </a:r>
          </a:p>
        </p:txBody>
      </p:sp>
      <p:sp>
        <p:nvSpPr>
          <p:cNvPr id="8" name="Ondertitel 2">
            <a:extLst>
              <a:ext uri="{FF2B5EF4-FFF2-40B4-BE49-F238E27FC236}">
                <a16:creationId xmlns:a16="http://schemas.microsoft.com/office/drawing/2014/main" id="{63686D99-8D2F-AFD8-D176-7430E63E9F8B}"/>
              </a:ext>
            </a:extLst>
          </p:cNvPr>
          <p:cNvSpPr>
            <a:spLocks noGrp="1"/>
          </p:cNvSpPr>
          <p:nvPr>
            <p:ph type="subTitle" idx="1"/>
          </p:nvPr>
        </p:nvSpPr>
        <p:spPr>
          <a:xfrm>
            <a:off x="1055117" y="2200797"/>
            <a:ext cx="8937969" cy="1116084"/>
          </a:xfrm>
        </p:spPr>
        <p:txBody>
          <a:bodyPr>
            <a:normAutofit/>
          </a:bodyPr>
          <a:lstStyle/>
          <a:p>
            <a:pPr algn="l"/>
            <a:r>
              <a:rPr lang="nl-NL" dirty="0">
                <a:solidFill>
                  <a:srgbClr val="009987"/>
                </a:solidFill>
                <a:latin typeface="+mj-lt"/>
                <a:ea typeface="Roboto Light" panose="02000000000000000000" pitchFamily="2" charset="0"/>
                <a:cs typeface="Roboto Light" panose="02000000000000000000" pitchFamily="2" charset="0"/>
              </a:rPr>
              <a:t>Hoe hoog schat u de kans op een allergische kruisreactie op een cefalosporine bij een patiënt met een immediate type allergie op een penicilline?</a:t>
            </a:r>
          </a:p>
        </p:txBody>
      </p:sp>
    </p:spTree>
    <p:extLst>
      <p:ext uri="{BB962C8B-B14F-4D97-AF65-F5344CB8AC3E}">
        <p14:creationId xmlns:p14="http://schemas.microsoft.com/office/powerpoint/2010/main" val="50383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D2CA5-0AD7-EAFE-9AA6-891C6643FEFF}"/>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CD2012D4-DE1D-B055-BA4D-413EFB7D8FEA}"/>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B85B5D97-1F59-47A9-0763-6130561041CB}"/>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E6793BB5-C2B4-EA49-7064-F448E80C3B25}"/>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A49D9316-4B68-7B3E-C498-B933EB33040D}"/>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E1365EB4-2018-E194-79D8-3D8C66C7D9C5}"/>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8DAAC847-0657-52FF-3231-3A5BA8F3540B}"/>
              </a:ext>
            </a:extLst>
          </p:cNvPr>
          <p:cNvPicPr>
            <a:picLocks noChangeAspect="1"/>
          </p:cNvPicPr>
          <p:nvPr/>
        </p:nvPicPr>
        <p:blipFill>
          <a:blip r:embed="rId3"/>
          <a:stretch>
            <a:fillRect/>
          </a:stretch>
        </p:blipFill>
        <p:spPr>
          <a:xfrm>
            <a:off x="361640" y="1530838"/>
            <a:ext cx="11412543" cy="3000794"/>
          </a:xfrm>
          <a:prstGeom prst="rect">
            <a:avLst/>
          </a:prstGeom>
        </p:spPr>
      </p:pic>
      <p:sp>
        <p:nvSpPr>
          <p:cNvPr id="6" name="Titel 12">
            <a:extLst>
              <a:ext uri="{FF2B5EF4-FFF2-40B4-BE49-F238E27FC236}">
                <a16:creationId xmlns:a16="http://schemas.microsoft.com/office/drawing/2014/main" id="{780F0C19-1354-8C3D-9C5C-E0F42015F77E}"/>
              </a:ext>
            </a:extLst>
          </p:cNvPr>
          <p:cNvSpPr>
            <a:spLocks noGrp="1"/>
          </p:cNvSpPr>
          <p:nvPr>
            <p:ph type="ctrTitle"/>
          </p:nvPr>
        </p:nvSpPr>
        <p:spPr>
          <a:xfrm>
            <a:off x="506934" y="660260"/>
            <a:ext cx="10378314" cy="588275"/>
          </a:xfrm>
        </p:spPr>
        <p:txBody>
          <a:bodyPr>
            <a:normAutofit/>
          </a:bodyPr>
          <a:lstStyle/>
          <a:p>
            <a:pPr algn="l"/>
            <a:r>
              <a:rPr lang="nl-NL" sz="2800" b="1" dirty="0">
                <a:solidFill>
                  <a:srgbClr val="009987"/>
                </a:solidFill>
                <a:latin typeface="Comfortaa" pitchFamily="2" charset="0"/>
              </a:rPr>
              <a:t>Casus</a:t>
            </a:r>
          </a:p>
        </p:txBody>
      </p:sp>
    </p:spTree>
    <p:extLst>
      <p:ext uri="{BB962C8B-B14F-4D97-AF65-F5344CB8AC3E}">
        <p14:creationId xmlns:p14="http://schemas.microsoft.com/office/powerpoint/2010/main" val="2540107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ED61F-F8DD-6EF1-7184-BB08713A45CC}"/>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C820C40C-1C01-DB59-7371-6F3E1D4A669D}"/>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F6A16D16-C297-3AA5-F22A-211834E9316F}"/>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pic>
        <p:nvPicPr>
          <p:cNvPr id="8" name="Afbeelding 7">
            <a:extLst>
              <a:ext uri="{FF2B5EF4-FFF2-40B4-BE49-F238E27FC236}">
                <a16:creationId xmlns:a16="http://schemas.microsoft.com/office/drawing/2014/main" id="{5C382419-575C-3703-D208-EFF714433FAB}"/>
              </a:ext>
            </a:extLst>
          </p:cNvPr>
          <p:cNvPicPr>
            <a:picLocks noChangeAspect="1"/>
          </p:cNvPicPr>
          <p:nvPr/>
        </p:nvPicPr>
        <p:blipFill>
          <a:blip r:embed="rId3"/>
          <a:stretch>
            <a:fillRect/>
          </a:stretch>
        </p:blipFill>
        <p:spPr>
          <a:xfrm>
            <a:off x="395000" y="135089"/>
            <a:ext cx="11401999" cy="6587822"/>
          </a:xfrm>
          <a:prstGeom prst="rect">
            <a:avLst/>
          </a:prstGeom>
        </p:spPr>
      </p:pic>
      <p:cxnSp>
        <p:nvCxnSpPr>
          <p:cNvPr id="5" name="Rechte verbindingslijn met pijl 4">
            <a:extLst>
              <a:ext uri="{FF2B5EF4-FFF2-40B4-BE49-F238E27FC236}">
                <a16:creationId xmlns:a16="http://schemas.microsoft.com/office/drawing/2014/main" id="{909B22D1-0343-A7E0-95CB-90D667AA9E2D}"/>
              </a:ext>
            </a:extLst>
          </p:cNvPr>
          <p:cNvCxnSpPr>
            <a:cxnSpLocks/>
          </p:cNvCxnSpPr>
          <p:nvPr/>
        </p:nvCxnSpPr>
        <p:spPr>
          <a:xfrm flipH="1">
            <a:off x="5208608" y="2824223"/>
            <a:ext cx="887392" cy="879676"/>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7912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72D2B-D0E5-81DF-16D7-99292A198955}"/>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3A5DC8B4-B750-CFA9-2CF8-9F370519AB3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FC99CCD6-A7ED-463A-C69E-3F67757A6319}"/>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CFEB9144-D437-E760-31AF-48A4F5E3C886}"/>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D25458A5-A33C-F98D-0D8C-5238D4679DB8}"/>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A118CAD6-7888-ED46-FDD2-2A8F9D19DB5A}"/>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0E7992DC-2E84-1BAD-0C4A-51B2261A03CB}"/>
              </a:ext>
            </a:extLst>
          </p:cNvPr>
          <p:cNvPicPr>
            <a:picLocks noChangeAspect="1"/>
          </p:cNvPicPr>
          <p:nvPr/>
        </p:nvPicPr>
        <p:blipFill>
          <a:blip r:embed="rId3"/>
          <a:stretch>
            <a:fillRect/>
          </a:stretch>
        </p:blipFill>
        <p:spPr>
          <a:xfrm>
            <a:off x="2094270" y="1241051"/>
            <a:ext cx="8003459" cy="3823140"/>
          </a:xfrm>
          <a:prstGeom prst="rect">
            <a:avLst/>
          </a:prstGeom>
        </p:spPr>
      </p:pic>
      <p:sp>
        <p:nvSpPr>
          <p:cNvPr id="6" name="Titel 12">
            <a:extLst>
              <a:ext uri="{FF2B5EF4-FFF2-40B4-BE49-F238E27FC236}">
                <a16:creationId xmlns:a16="http://schemas.microsoft.com/office/drawing/2014/main" id="{24F1DC20-9080-3591-F3AA-1DB8EE298049}"/>
              </a:ext>
            </a:extLst>
          </p:cNvPr>
          <p:cNvSpPr>
            <a:spLocks noGrp="1"/>
          </p:cNvSpPr>
          <p:nvPr>
            <p:ph type="ctrTitle"/>
          </p:nvPr>
        </p:nvSpPr>
        <p:spPr>
          <a:xfrm>
            <a:off x="483785" y="410227"/>
            <a:ext cx="10378314" cy="588275"/>
          </a:xfrm>
        </p:spPr>
        <p:txBody>
          <a:bodyPr>
            <a:normAutofit/>
          </a:bodyPr>
          <a:lstStyle/>
          <a:p>
            <a:pPr algn="l"/>
            <a:r>
              <a:rPr lang="nl-NL" sz="2800" b="1" dirty="0">
                <a:solidFill>
                  <a:srgbClr val="009987"/>
                </a:solidFill>
                <a:latin typeface="Comfortaa" pitchFamily="2" charset="0"/>
              </a:rPr>
              <a:t>Casus</a:t>
            </a:r>
          </a:p>
        </p:txBody>
      </p:sp>
    </p:spTree>
    <p:extLst>
      <p:ext uri="{BB962C8B-B14F-4D97-AF65-F5344CB8AC3E}">
        <p14:creationId xmlns:p14="http://schemas.microsoft.com/office/powerpoint/2010/main" val="2736476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E5D73-37CF-79A6-E019-2106DBDEE7F4}"/>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AC2FF791-186F-3716-5F5A-AC1A87507F0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CA120EDF-1EAA-C92E-7769-9B7F7B970FA5}"/>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EB83339-5B03-B422-D097-DB02337FDC04}"/>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76BCB74B-A22F-A19E-0F09-484A34F695B8}"/>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C1D52129-EBCC-F2FD-3CD7-5161FF460EBF}"/>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BCD68A15-91A4-1598-1407-9CB995C5850D}"/>
              </a:ext>
            </a:extLst>
          </p:cNvPr>
          <p:cNvPicPr>
            <a:picLocks noChangeAspect="1"/>
          </p:cNvPicPr>
          <p:nvPr/>
        </p:nvPicPr>
        <p:blipFill>
          <a:blip r:embed="rId4"/>
          <a:stretch>
            <a:fillRect/>
          </a:stretch>
        </p:blipFill>
        <p:spPr>
          <a:xfrm>
            <a:off x="2622517" y="472944"/>
            <a:ext cx="6946965" cy="5140547"/>
          </a:xfrm>
          <a:prstGeom prst="rect">
            <a:avLst/>
          </a:prstGeom>
        </p:spPr>
      </p:pic>
    </p:spTree>
    <p:extLst>
      <p:ext uri="{BB962C8B-B14F-4D97-AF65-F5344CB8AC3E}">
        <p14:creationId xmlns:p14="http://schemas.microsoft.com/office/powerpoint/2010/main" val="3822874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7CDC2-24A1-552B-1510-F5FB0677C687}"/>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4D7692B4-2A8D-F6F9-0D67-46252785063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0F6E3E8B-4E4A-B46A-5418-34618FE53BEF}"/>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AFC8391A-3FB8-36B9-C0C2-89E3F656BDE7}"/>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66250C18-428B-6805-6EEE-A772878B7A69}"/>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6453604F-7E90-9702-8B34-A534FA131031}"/>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23ECEDD6-4F79-4A9B-E26A-62F8545CD427}"/>
              </a:ext>
            </a:extLst>
          </p:cNvPr>
          <p:cNvPicPr>
            <a:picLocks noChangeAspect="1"/>
          </p:cNvPicPr>
          <p:nvPr/>
        </p:nvPicPr>
        <p:blipFill>
          <a:blip r:embed="rId4"/>
          <a:stretch>
            <a:fillRect/>
          </a:stretch>
        </p:blipFill>
        <p:spPr>
          <a:xfrm>
            <a:off x="2357119" y="256799"/>
            <a:ext cx="7609840" cy="5579093"/>
          </a:xfrm>
          <a:prstGeom prst="rect">
            <a:avLst/>
          </a:prstGeom>
        </p:spPr>
      </p:pic>
      <p:sp>
        <p:nvSpPr>
          <p:cNvPr id="12" name="Tekstvak 11">
            <a:extLst>
              <a:ext uri="{FF2B5EF4-FFF2-40B4-BE49-F238E27FC236}">
                <a16:creationId xmlns:a16="http://schemas.microsoft.com/office/drawing/2014/main" id="{046B0CC5-22EB-711C-51B9-4C1873859FC5}"/>
              </a:ext>
            </a:extLst>
          </p:cNvPr>
          <p:cNvSpPr txBox="1"/>
          <p:nvPr/>
        </p:nvSpPr>
        <p:spPr>
          <a:xfrm>
            <a:off x="2027917" y="6253146"/>
            <a:ext cx="8268245" cy="369332"/>
          </a:xfrm>
          <a:prstGeom prst="rect">
            <a:avLst/>
          </a:prstGeom>
          <a:noFill/>
        </p:spPr>
        <p:txBody>
          <a:bodyPr wrap="square">
            <a:spAutoFit/>
          </a:bodyPr>
          <a:lstStyle/>
          <a:p>
            <a:r>
              <a:rPr lang="nl-NL" dirty="0">
                <a:solidFill>
                  <a:schemeClr val="bg1"/>
                </a:solidFill>
              </a:rPr>
              <a:t>https://www.mdcalc.com/calc/10422/penicillin-allergy-decision-rule-pen-fast</a:t>
            </a:r>
          </a:p>
        </p:txBody>
      </p:sp>
    </p:spTree>
    <p:extLst>
      <p:ext uri="{BB962C8B-B14F-4D97-AF65-F5344CB8AC3E}">
        <p14:creationId xmlns:p14="http://schemas.microsoft.com/office/powerpoint/2010/main" val="3792601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80E8B-6051-B432-20BB-B6D2711819EE}"/>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C8CD8794-C196-F78C-A3F0-D2BBAF5FC7C1}"/>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E03BC0A8-CDBF-EA55-EC2E-3E62BADEC79F}"/>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pic>
        <p:nvPicPr>
          <p:cNvPr id="8" name="Afbeelding 7">
            <a:extLst>
              <a:ext uri="{FF2B5EF4-FFF2-40B4-BE49-F238E27FC236}">
                <a16:creationId xmlns:a16="http://schemas.microsoft.com/office/drawing/2014/main" id="{C7C9F594-ADD2-2E0A-5208-93C76C3E3982}"/>
              </a:ext>
            </a:extLst>
          </p:cNvPr>
          <p:cNvPicPr>
            <a:picLocks noChangeAspect="1"/>
          </p:cNvPicPr>
          <p:nvPr/>
        </p:nvPicPr>
        <p:blipFill>
          <a:blip r:embed="rId3"/>
          <a:stretch>
            <a:fillRect/>
          </a:stretch>
        </p:blipFill>
        <p:spPr>
          <a:xfrm>
            <a:off x="395000" y="135089"/>
            <a:ext cx="11401999" cy="6587822"/>
          </a:xfrm>
          <a:prstGeom prst="rect">
            <a:avLst/>
          </a:prstGeom>
        </p:spPr>
      </p:pic>
      <p:cxnSp>
        <p:nvCxnSpPr>
          <p:cNvPr id="5" name="Rechte verbindingslijn met pijl 4">
            <a:extLst>
              <a:ext uri="{FF2B5EF4-FFF2-40B4-BE49-F238E27FC236}">
                <a16:creationId xmlns:a16="http://schemas.microsoft.com/office/drawing/2014/main" id="{DECC55F4-5C69-8A2C-BFB8-070C2028ABE6}"/>
              </a:ext>
            </a:extLst>
          </p:cNvPr>
          <p:cNvCxnSpPr>
            <a:cxnSpLocks/>
          </p:cNvCxnSpPr>
          <p:nvPr/>
        </p:nvCxnSpPr>
        <p:spPr>
          <a:xfrm>
            <a:off x="5644444" y="2528711"/>
            <a:ext cx="609600" cy="900289"/>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0918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6A64D-5141-67C6-F0B2-02435684F4DF}"/>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B59B09CC-62A7-9192-7119-A72CA27A052C}"/>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D677F962-9019-0A06-1A11-0D0369D9E8B4}"/>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4C63C74A-A790-0882-1A6E-57E2A3D11BA8}"/>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A7ACCD15-D476-FA8D-6722-9061B3D17D54}"/>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005EA787-26A4-5A0B-EE69-ED2DF2798FA4}"/>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2">
            <a:extLst>
              <a:ext uri="{FF2B5EF4-FFF2-40B4-BE49-F238E27FC236}">
                <a16:creationId xmlns:a16="http://schemas.microsoft.com/office/drawing/2014/main" id="{E631F15C-66FA-374F-F969-CCD116132B1F}"/>
              </a:ext>
            </a:extLst>
          </p:cNvPr>
          <p:cNvSpPr>
            <a:spLocks noGrp="1"/>
          </p:cNvSpPr>
          <p:nvPr>
            <p:ph type="ctrTitle"/>
          </p:nvPr>
        </p:nvSpPr>
        <p:spPr>
          <a:xfrm>
            <a:off x="1055117" y="606874"/>
            <a:ext cx="10378314" cy="588275"/>
          </a:xfrm>
        </p:spPr>
        <p:txBody>
          <a:bodyPr>
            <a:normAutofit/>
          </a:bodyPr>
          <a:lstStyle/>
          <a:p>
            <a:pPr algn="l"/>
            <a:r>
              <a:rPr lang="nl-NL" sz="2800" b="1" dirty="0">
                <a:solidFill>
                  <a:srgbClr val="009987"/>
                </a:solidFill>
                <a:latin typeface="Comfortaa" pitchFamily="2" charset="0"/>
              </a:rPr>
              <a:t>Testen</a:t>
            </a:r>
          </a:p>
        </p:txBody>
      </p:sp>
      <p:sp>
        <p:nvSpPr>
          <p:cNvPr id="6" name="Tijdelijke aanduiding voor inhoud 2">
            <a:extLst>
              <a:ext uri="{FF2B5EF4-FFF2-40B4-BE49-F238E27FC236}">
                <a16:creationId xmlns:a16="http://schemas.microsoft.com/office/drawing/2014/main" id="{57079954-AA2A-520E-62F4-24971291D740}"/>
              </a:ext>
            </a:extLst>
          </p:cNvPr>
          <p:cNvSpPr txBox="1">
            <a:spLocks/>
          </p:cNvSpPr>
          <p:nvPr/>
        </p:nvSpPr>
        <p:spPr>
          <a:xfrm>
            <a:off x="849098" y="1375725"/>
            <a:ext cx="10515600" cy="84984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t>Intracutane testen alleen voor penicillines (provocatietest)</a:t>
            </a:r>
          </a:p>
        </p:txBody>
      </p:sp>
      <p:pic>
        <p:nvPicPr>
          <p:cNvPr id="8" name="Afbeelding 7">
            <a:extLst>
              <a:ext uri="{FF2B5EF4-FFF2-40B4-BE49-F238E27FC236}">
                <a16:creationId xmlns:a16="http://schemas.microsoft.com/office/drawing/2014/main" id="{A9977BD5-C837-1E69-4AAE-233EFC4E0E56}"/>
              </a:ext>
            </a:extLst>
          </p:cNvPr>
          <p:cNvPicPr>
            <a:picLocks noChangeAspect="1"/>
          </p:cNvPicPr>
          <p:nvPr/>
        </p:nvPicPr>
        <p:blipFill>
          <a:blip r:embed="rId4"/>
          <a:stretch>
            <a:fillRect/>
          </a:stretch>
        </p:blipFill>
        <p:spPr>
          <a:xfrm>
            <a:off x="406820" y="2002980"/>
            <a:ext cx="10045700" cy="4357171"/>
          </a:xfrm>
          <a:prstGeom prst="rect">
            <a:avLst/>
          </a:prstGeom>
        </p:spPr>
      </p:pic>
    </p:spTree>
    <p:extLst>
      <p:ext uri="{BB962C8B-B14F-4D97-AF65-F5344CB8AC3E}">
        <p14:creationId xmlns:p14="http://schemas.microsoft.com/office/powerpoint/2010/main" val="67547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B7C6-3355-84C1-1F2A-EA002C618444}"/>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DFF2AFE3-8266-7CBD-A29E-201CB6F2C01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B87CD910-73CE-2063-C052-BC4BC6087048}"/>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BB9DE1B-DB2D-6AE0-F7F4-8AAAFEB90E92}"/>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C766187E-E611-9DFD-6902-87BBBF83E61B}"/>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290A8D46-6A39-D69B-1444-1CD51924C27B}"/>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3CD358B8-56FB-B0BC-A2D9-9F783FC4A660}"/>
              </a:ext>
            </a:extLst>
          </p:cNvPr>
          <p:cNvSpPr txBox="1"/>
          <p:nvPr/>
        </p:nvSpPr>
        <p:spPr>
          <a:xfrm>
            <a:off x="698206" y="1185598"/>
            <a:ext cx="10480040" cy="3831818"/>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nl-NL" altLang="nl-NL" sz="2400" dirty="0">
                <a:solidFill>
                  <a:srgbClr val="63C1B6"/>
                </a:solidFill>
              </a:rPr>
              <a:t>V</a:t>
            </a:r>
            <a:r>
              <a:rPr kumimoji="0" lang="nl-NL" altLang="nl-NL" sz="2400" b="0" i="0" u="none" strike="noStrike" cap="none" normalizeH="0" baseline="0" dirty="0">
                <a:ln>
                  <a:noFill/>
                </a:ln>
                <a:solidFill>
                  <a:srgbClr val="63C1B6"/>
                </a:solidFill>
                <a:effectLst/>
              </a:rPr>
              <a:t>erlagen voorschrijven van tweede-keus antibiotica door verhogen bewustzijn onterechte antibiotica allergie labels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nl-NL" altLang="nl-NL" sz="2400" b="0" i="0" u="none" strike="noStrike" cap="none" normalizeH="0" baseline="0" dirty="0">
              <a:ln>
                <a:noFill/>
              </a:ln>
              <a:solidFill>
                <a:srgbClr val="63C1B6"/>
              </a:solidFill>
              <a:effectLst/>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nl-NL" altLang="nl-NL" sz="2400" b="0" i="0" u="none" strike="noStrike" cap="none" normalizeH="0" baseline="0" dirty="0">
                <a:ln>
                  <a:noFill/>
                </a:ln>
                <a:solidFill>
                  <a:srgbClr val="63C1B6"/>
                </a:solidFill>
                <a:effectLst/>
              </a:rPr>
              <a:t>Subdoelen</a:t>
            </a:r>
          </a:p>
          <a:p>
            <a:pPr marL="742950" lvl="1" indent="-285750" eaLnBrk="0" fontAlgn="base" hangingPunct="0">
              <a:spcBef>
                <a:spcPct val="0"/>
              </a:spcBef>
              <a:spcAft>
                <a:spcPct val="0"/>
              </a:spcAft>
              <a:buFont typeface="Arial" panose="020B0604020202020204" pitchFamily="34" charset="0"/>
              <a:buChar char="•"/>
            </a:pPr>
            <a:r>
              <a:rPr kumimoji="0" lang="nl-NL" altLang="nl-NL" sz="2400" b="0" i="0" u="none" strike="noStrike" cap="none" normalizeH="0" baseline="0" dirty="0">
                <a:ln>
                  <a:noFill/>
                </a:ln>
                <a:solidFill>
                  <a:srgbClr val="63C1B6"/>
                </a:solidFill>
                <a:effectLst/>
              </a:rPr>
              <a:t>Vergroten kennis antibiotica allergieën </a:t>
            </a:r>
          </a:p>
          <a:p>
            <a:pPr marL="742950" lvl="1" indent="-285750" eaLnBrk="0" fontAlgn="base" hangingPunct="0">
              <a:spcBef>
                <a:spcPct val="0"/>
              </a:spcBef>
              <a:spcAft>
                <a:spcPct val="0"/>
              </a:spcAft>
              <a:buFont typeface="Arial" panose="020B0604020202020204" pitchFamily="34" charset="0"/>
              <a:buChar char="•"/>
            </a:pPr>
            <a:r>
              <a:rPr kumimoji="0" lang="nl-NL" altLang="nl-NL" sz="2400" b="0" i="0" u="none" strike="noStrike" cap="none" normalizeH="0" baseline="0" dirty="0">
                <a:ln>
                  <a:noFill/>
                </a:ln>
                <a:solidFill>
                  <a:srgbClr val="63C1B6"/>
                </a:solidFill>
                <a:effectLst/>
              </a:rPr>
              <a:t>Maken van werkafspraken ter voorkoming nieuwe onterechte antibiotica allergie registraties en verminderen aantal onterechte allergie registraties. </a:t>
            </a:r>
          </a:p>
          <a:p>
            <a:pPr marL="742950" lvl="1" indent="-285750" eaLnBrk="0" fontAlgn="base" hangingPunct="0">
              <a:spcBef>
                <a:spcPct val="0"/>
              </a:spcBef>
              <a:spcAft>
                <a:spcPct val="0"/>
              </a:spcAft>
              <a:buFont typeface="Arial" panose="020B0604020202020204" pitchFamily="34" charset="0"/>
              <a:buChar char="•"/>
            </a:pPr>
            <a:endParaRPr kumimoji="0" lang="nl-NL" altLang="nl-NL" sz="800" b="0" i="0" u="none" strike="noStrike" cap="none" normalizeH="0" baseline="0" dirty="0">
              <a:ln>
                <a:noFill/>
              </a:ln>
              <a:solidFill>
                <a:schemeClr val="tx1"/>
              </a:solidFill>
              <a:effectLst/>
            </a:endParaRPr>
          </a:p>
          <a:p>
            <a:pPr marL="742950" lvl="1" indent="-285750" eaLnBrk="0" fontAlgn="base" hangingPunct="0">
              <a:spcBef>
                <a:spcPct val="0"/>
              </a:spcBef>
              <a:spcAft>
                <a:spcPct val="0"/>
              </a:spcAft>
              <a:buFont typeface="Arial" panose="020B0604020202020204" pitchFamily="34" charset="0"/>
              <a:buChar char="•"/>
            </a:pPr>
            <a:endParaRPr kumimoji="0" lang="nl-NL" altLang="nl-NL"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3200" b="0" i="0" u="none" strike="noStrike" cap="none" normalizeH="0" baseline="0" dirty="0">
              <a:ln>
                <a:noFill/>
              </a:ln>
              <a:solidFill>
                <a:schemeClr val="tx1"/>
              </a:solidFill>
              <a:effectLst/>
            </a:endParaRPr>
          </a:p>
        </p:txBody>
      </p:sp>
      <p:sp>
        <p:nvSpPr>
          <p:cNvPr id="8" name="Titel 12">
            <a:extLst>
              <a:ext uri="{FF2B5EF4-FFF2-40B4-BE49-F238E27FC236}">
                <a16:creationId xmlns:a16="http://schemas.microsoft.com/office/drawing/2014/main" id="{DADED8D6-C634-F759-084C-2A45C39F5182}"/>
              </a:ext>
            </a:extLst>
          </p:cNvPr>
          <p:cNvSpPr>
            <a:spLocks noGrp="1"/>
          </p:cNvSpPr>
          <p:nvPr>
            <p:ph type="ctrTitle"/>
          </p:nvPr>
        </p:nvSpPr>
        <p:spPr>
          <a:xfrm>
            <a:off x="799932" y="597323"/>
            <a:ext cx="10378314" cy="588275"/>
          </a:xfrm>
        </p:spPr>
        <p:txBody>
          <a:bodyPr>
            <a:normAutofit/>
          </a:bodyPr>
          <a:lstStyle/>
          <a:p>
            <a:pPr algn="l"/>
            <a:r>
              <a:rPr lang="nl-NL" sz="2800" b="1" dirty="0">
                <a:solidFill>
                  <a:srgbClr val="009987"/>
                </a:solidFill>
                <a:latin typeface="Comfortaa" pitchFamily="2" charset="0"/>
              </a:rPr>
              <a:t>Doelen</a:t>
            </a:r>
          </a:p>
        </p:txBody>
      </p:sp>
    </p:spTree>
    <p:extLst>
      <p:ext uri="{BB962C8B-B14F-4D97-AF65-F5344CB8AC3E}">
        <p14:creationId xmlns:p14="http://schemas.microsoft.com/office/powerpoint/2010/main" val="20657084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BDDEC-989B-CF72-A4EE-3E8FF803259F}"/>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076F20DC-A154-88AF-59A1-34BBB6D3234F}"/>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9B880507-1756-B0CB-E29B-A80680B6FB59}"/>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BCE29FA7-C451-C1E0-2131-05631DAEADEC}"/>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D948767D-57FB-4EC1-7E34-6DAC4C1C7DB9}"/>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C33FDD70-E36D-3792-B6FB-0BE7B46A53E6}"/>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ndertitel 2">
            <a:extLst>
              <a:ext uri="{FF2B5EF4-FFF2-40B4-BE49-F238E27FC236}">
                <a16:creationId xmlns:a16="http://schemas.microsoft.com/office/drawing/2014/main" id="{BB12850F-7CEB-E360-5117-47BFF819453D}"/>
              </a:ext>
            </a:extLst>
          </p:cNvPr>
          <p:cNvSpPr>
            <a:spLocks noGrp="1"/>
          </p:cNvSpPr>
          <p:nvPr>
            <p:ph type="subTitle" idx="1"/>
          </p:nvPr>
        </p:nvSpPr>
        <p:spPr>
          <a:xfrm>
            <a:off x="1627015" y="2036897"/>
            <a:ext cx="8937969" cy="2145425"/>
          </a:xfrm>
        </p:spPr>
        <p:txBody>
          <a:bodyPr>
            <a:normAutofit/>
          </a:bodyPr>
          <a:lstStyle/>
          <a:p>
            <a:pPr algn="l"/>
            <a:r>
              <a:rPr lang="nl-NL" dirty="0">
                <a:solidFill>
                  <a:srgbClr val="009987"/>
                </a:solidFill>
                <a:latin typeface="+mj-lt"/>
                <a:ea typeface="Roboto Light" panose="02000000000000000000" pitchFamily="2" charset="0"/>
                <a:cs typeface="Roboto Light" panose="02000000000000000000" pitchFamily="2" charset="0"/>
              </a:rPr>
              <a:t>Re-expositie: de beste voorspellende factor die veilig hergebruik van een verdacht antibioticum aangeeft, is doorgemaakte re-expositie: indien een patiënt het verdachte antibioticum reeds in de tussentijd heeft gehad, zonder klachten, kan zonder meer de allergie aantekening aangepast en genegeerd worden. Heeft de patiënt echter wel weer klachten ontwikkeld, moet verder gekeken worden. </a:t>
            </a:r>
          </a:p>
        </p:txBody>
      </p:sp>
    </p:spTree>
    <p:extLst>
      <p:ext uri="{BB962C8B-B14F-4D97-AF65-F5344CB8AC3E}">
        <p14:creationId xmlns:p14="http://schemas.microsoft.com/office/powerpoint/2010/main" val="21611360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BB5BD-C9EE-D787-3236-0F140CF83773}"/>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5D29702D-67D4-4CC7-8B3B-CAAC8CBDA693}"/>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9CF0C795-7D48-62FF-CA86-2B232CE3C095}"/>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67DF1B6-A117-0F67-CDE1-9465F88AB8A5}"/>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B20DCF4F-A217-B517-1E79-B88226A44C35}"/>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ABBADB6C-A589-A59E-3985-C46B84BEC3D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a:extLst>
              <a:ext uri="{FF2B5EF4-FFF2-40B4-BE49-F238E27FC236}">
                <a16:creationId xmlns:a16="http://schemas.microsoft.com/office/drawing/2014/main" id="{44237EDA-35EB-2187-36E5-7695CE75B5F1}"/>
              </a:ext>
            </a:extLst>
          </p:cNvPr>
          <p:cNvPicPr>
            <a:picLocks noChangeAspect="1"/>
          </p:cNvPicPr>
          <p:nvPr/>
        </p:nvPicPr>
        <p:blipFill>
          <a:blip r:embed="rId3"/>
          <a:stretch>
            <a:fillRect/>
          </a:stretch>
        </p:blipFill>
        <p:spPr>
          <a:xfrm>
            <a:off x="285246" y="901012"/>
            <a:ext cx="11621507" cy="3787468"/>
          </a:xfrm>
          <a:prstGeom prst="rect">
            <a:avLst/>
          </a:prstGeom>
        </p:spPr>
      </p:pic>
      <p:grpSp>
        <p:nvGrpSpPr>
          <p:cNvPr id="16" name="Groep 15">
            <a:extLst>
              <a:ext uri="{FF2B5EF4-FFF2-40B4-BE49-F238E27FC236}">
                <a16:creationId xmlns:a16="http://schemas.microsoft.com/office/drawing/2014/main" id="{88DDD84F-C66E-EE25-00BA-5765071760B7}"/>
              </a:ext>
            </a:extLst>
          </p:cNvPr>
          <p:cNvGrpSpPr/>
          <p:nvPr/>
        </p:nvGrpSpPr>
        <p:grpSpPr>
          <a:xfrm>
            <a:off x="3475647" y="4877184"/>
            <a:ext cx="5240703" cy="874064"/>
            <a:chOff x="2435741" y="4869056"/>
            <a:chExt cx="5240703" cy="874064"/>
          </a:xfrm>
        </p:grpSpPr>
        <p:sp>
          <p:nvSpPr>
            <p:cNvPr id="8" name="Tekstvak 7">
              <a:extLst>
                <a:ext uri="{FF2B5EF4-FFF2-40B4-BE49-F238E27FC236}">
                  <a16:creationId xmlns:a16="http://schemas.microsoft.com/office/drawing/2014/main" id="{ABF699CD-70AA-6038-4421-39DF3560465E}"/>
                </a:ext>
              </a:extLst>
            </p:cNvPr>
            <p:cNvSpPr txBox="1"/>
            <p:nvPr/>
          </p:nvSpPr>
          <p:spPr>
            <a:xfrm>
              <a:off x="2435741" y="4869056"/>
              <a:ext cx="4032792" cy="369332"/>
            </a:xfrm>
            <a:prstGeom prst="rect">
              <a:avLst/>
            </a:prstGeom>
            <a:noFill/>
          </p:spPr>
          <p:txBody>
            <a:bodyPr wrap="square">
              <a:spAutoFit/>
            </a:bodyPr>
            <a:lstStyle/>
            <a:p>
              <a:r>
                <a:rPr lang="nl-NL" b="1" dirty="0">
                  <a:solidFill>
                    <a:srgbClr val="63C1B6"/>
                  </a:solidFill>
                </a:rPr>
                <a:t>https://farmacopedia.nl/applicaties/</a:t>
              </a:r>
            </a:p>
          </p:txBody>
        </p:sp>
        <p:sp>
          <p:nvSpPr>
            <p:cNvPr id="10" name="Tekstvak 9">
              <a:extLst>
                <a:ext uri="{FF2B5EF4-FFF2-40B4-BE49-F238E27FC236}">
                  <a16:creationId xmlns:a16="http://schemas.microsoft.com/office/drawing/2014/main" id="{284C7913-EBFD-0CC5-DA31-B36A3100CF74}"/>
                </a:ext>
              </a:extLst>
            </p:cNvPr>
            <p:cNvSpPr txBox="1"/>
            <p:nvPr/>
          </p:nvSpPr>
          <p:spPr>
            <a:xfrm>
              <a:off x="3026307" y="5373788"/>
              <a:ext cx="4650137" cy="369332"/>
            </a:xfrm>
            <a:prstGeom prst="rect">
              <a:avLst/>
            </a:prstGeom>
            <a:noFill/>
          </p:spPr>
          <p:txBody>
            <a:bodyPr wrap="square">
              <a:spAutoFit/>
            </a:bodyPr>
            <a:lstStyle/>
            <a:p>
              <a:r>
                <a:rPr lang="nl-NL" dirty="0">
                  <a:solidFill>
                    <a:srgbClr val="63C1B6"/>
                  </a:solidFill>
                </a:rPr>
                <a:t>https://apps.medicatiereview.nl/resource/46</a:t>
              </a:r>
            </a:p>
          </p:txBody>
        </p:sp>
        <p:cxnSp>
          <p:nvCxnSpPr>
            <p:cNvPr id="12" name="Verbindingslijn: gebogen 11">
              <a:extLst>
                <a:ext uri="{FF2B5EF4-FFF2-40B4-BE49-F238E27FC236}">
                  <a16:creationId xmlns:a16="http://schemas.microsoft.com/office/drawing/2014/main" id="{F859B27B-FEC7-8E90-D899-D2F250AF03C9}"/>
                </a:ext>
              </a:extLst>
            </p:cNvPr>
            <p:cNvCxnSpPr>
              <a:cxnSpLocks/>
              <a:stCxn id="8" idx="1"/>
              <a:endCxn id="10" idx="1"/>
            </p:cNvCxnSpPr>
            <p:nvPr/>
          </p:nvCxnSpPr>
          <p:spPr>
            <a:xfrm rot="10800000" flipH="1" flipV="1">
              <a:off x="2435741" y="5053722"/>
              <a:ext cx="590566" cy="504732"/>
            </a:xfrm>
            <a:prstGeom prst="bentConnector3">
              <a:avLst>
                <a:gd name="adj1" fmla="val -38709"/>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36868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F42FA-AEAC-C957-2F12-2F4EDA92522C}"/>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A981A794-547E-2FF6-04ED-9B4D72B5F7C7}"/>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50C25665-97DC-ABDB-3A41-9AD171302979}"/>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817F05B2-99D4-5298-F5EB-2F1D4924A91E}"/>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1949B4DC-0A28-9219-F2C1-CAFE88AF21B8}"/>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EB9F92CD-BD5B-840B-07B0-A135B2E47FDC}"/>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5" name="Titel 12">
            <a:extLst>
              <a:ext uri="{FF2B5EF4-FFF2-40B4-BE49-F238E27FC236}">
                <a16:creationId xmlns:a16="http://schemas.microsoft.com/office/drawing/2014/main" id="{2BEEE994-7625-BC67-190A-049109AD07BB}"/>
              </a:ext>
            </a:extLst>
          </p:cNvPr>
          <p:cNvSpPr>
            <a:spLocks noGrp="1"/>
          </p:cNvSpPr>
          <p:nvPr>
            <p:ph type="ctrTitle"/>
          </p:nvPr>
        </p:nvSpPr>
        <p:spPr>
          <a:xfrm>
            <a:off x="525066" y="505343"/>
            <a:ext cx="2117061" cy="588275"/>
          </a:xfrm>
        </p:spPr>
        <p:txBody>
          <a:bodyPr>
            <a:normAutofit/>
          </a:bodyPr>
          <a:lstStyle/>
          <a:p>
            <a:pPr algn="l"/>
            <a:r>
              <a:rPr lang="nl-NL" sz="2800" b="1" dirty="0">
                <a:solidFill>
                  <a:srgbClr val="009987"/>
                </a:solidFill>
                <a:latin typeface="Comfortaa" pitchFamily="2" charset="0"/>
              </a:rPr>
              <a:t>Behandeling</a:t>
            </a:r>
          </a:p>
        </p:txBody>
      </p:sp>
      <p:sp>
        <p:nvSpPr>
          <p:cNvPr id="27" name="Rechthoek: afgeronde hoeken 26">
            <a:extLst>
              <a:ext uri="{FF2B5EF4-FFF2-40B4-BE49-F238E27FC236}">
                <a16:creationId xmlns:a16="http://schemas.microsoft.com/office/drawing/2014/main" id="{9CC85B10-7CDA-BA06-0E71-DDBE79F123E8}"/>
              </a:ext>
            </a:extLst>
          </p:cNvPr>
          <p:cNvSpPr/>
          <p:nvPr/>
        </p:nvSpPr>
        <p:spPr>
          <a:xfrm>
            <a:off x="8335948" y="2678325"/>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IV</a:t>
            </a:r>
          </a:p>
        </p:txBody>
      </p:sp>
      <p:sp>
        <p:nvSpPr>
          <p:cNvPr id="28" name="Rechthoek: afgeronde hoeken 27">
            <a:extLst>
              <a:ext uri="{FF2B5EF4-FFF2-40B4-BE49-F238E27FC236}">
                <a16:creationId xmlns:a16="http://schemas.microsoft.com/office/drawing/2014/main" id="{C741315C-2433-0DF6-7196-6165E8757CAF}"/>
              </a:ext>
            </a:extLst>
          </p:cNvPr>
          <p:cNvSpPr/>
          <p:nvPr/>
        </p:nvSpPr>
        <p:spPr>
          <a:xfrm>
            <a:off x="6188165" y="2678326"/>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III</a:t>
            </a:r>
          </a:p>
        </p:txBody>
      </p:sp>
      <p:sp>
        <p:nvSpPr>
          <p:cNvPr id="29" name="Rechthoek: afgeronde hoeken 28">
            <a:extLst>
              <a:ext uri="{FF2B5EF4-FFF2-40B4-BE49-F238E27FC236}">
                <a16:creationId xmlns:a16="http://schemas.microsoft.com/office/drawing/2014/main" id="{669B3A81-C606-B413-CBAE-CD80C2E7E2F3}"/>
              </a:ext>
            </a:extLst>
          </p:cNvPr>
          <p:cNvSpPr/>
          <p:nvPr/>
        </p:nvSpPr>
        <p:spPr>
          <a:xfrm>
            <a:off x="1892599" y="269808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30" name="Rechthoek: afgeronde hoeken 29">
            <a:extLst>
              <a:ext uri="{FF2B5EF4-FFF2-40B4-BE49-F238E27FC236}">
                <a16:creationId xmlns:a16="http://schemas.microsoft.com/office/drawing/2014/main" id="{2FCA5304-DC32-9FE8-AB76-CEC69C757AC2}"/>
              </a:ext>
            </a:extLst>
          </p:cNvPr>
          <p:cNvSpPr/>
          <p:nvPr/>
        </p:nvSpPr>
        <p:spPr>
          <a:xfrm>
            <a:off x="4766899" y="1054566"/>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Allergie / Type B reactie</a:t>
            </a:r>
          </a:p>
        </p:txBody>
      </p:sp>
      <p:sp>
        <p:nvSpPr>
          <p:cNvPr id="32" name="Rechthoek: afgeronde hoeken 31">
            <a:extLst>
              <a:ext uri="{FF2B5EF4-FFF2-40B4-BE49-F238E27FC236}">
                <a16:creationId xmlns:a16="http://schemas.microsoft.com/office/drawing/2014/main" id="{F3153599-DAEF-06B9-A1D2-D895E3E92303}"/>
              </a:ext>
            </a:extLst>
          </p:cNvPr>
          <p:cNvSpPr/>
          <p:nvPr/>
        </p:nvSpPr>
        <p:spPr>
          <a:xfrm>
            <a:off x="4040382" y="269808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a:t>
            </a:r>
          </a:p>
        </p:txBody>
      </p:sp>
      <p:cxnSp>
        <p:nvCxnSpPr>
          <p:cNvPr id="33" name="Verbindingslijn: gebogen 32">
            <a:extLst>
              <a:ext uri="{FF2B5EF4-FFF2-40B4-BE49-F238E27FC236}">
                <a16:creationId xmlns:a16="http://schemas.microsoft.com/office/drawing/2014/main" id="{C4E1A69B-C9E6-BA33-BD45-0D5AD692E453}"/>
              </a:ext>
            </a:extLst>
          </p:cNvPr>
          <p:cNvCxnSpPr>
            <a:stCxn id="30" idx="2"/>
            <a:endCxn id="29" idx="0"/>
          </p:cNvCxnSpPr>
          <p:nvPr/>
        </p:nvCxnSpPr>
        <p:spPr>
          <a:xfrm rot="5400000">
            <a:off x="3952247" y="650052"/>
            <a:ext cx="973664" cy="3122394"/>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4" name="Verbindingslijn: gebogen 33">
            <a:extLst>
              <a:ext uri="{FF2B5EF4-FFF2-40B4-BE49-F238E27FC236}">
                <a16:creationId xmlns:a16="http://schemas.microsoft.com/office/drawing/2014/main" id="{A93D93C9-48D3-BB5C-4D51-790F3B8E5B73}"/>
              </a:ext>
            </a:extLst>
          </p:cNvPr>
          <p:cNvCxnSpPr>
            <a:stCxn id="30" idx="2"/>
            <a:endCxn id="32" idx="0"/>
          </p:cNvCxnSpPr>
          <p:nvPr/>
        </p:nvCxnSpPr>
        <p:spPr>
          <a:xfrm rot="5400000">
            <a:off x="5026139" y="1723944"/>
            <a:ext cx="973664" cy="974611"/>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Verbindingslijn: gebogen 34">
            <a:extLst>
              <a:ext uri="{FF2B5EF4-FFF2-40B4-BE49-F238E27FC236}">
                <a16:creationId xmlns:a16="http://schemas.microsoft.com/office/drawing/2014/main" id="{88F332B6-E6DD-94FE-B55E-860CD675AF29}"/>
              </a:ext>
            </a:extLst>
          </p:cNvPr>
          <p:cNvCxnSpPr>
            <a:stCxn id="30" idx="2"/>
            <a:endCxn id="28" idx="0"/>
          </p:cNvCxnSpPr>
          <p:nvPr/>
        </p:nvCxnSpPr>
        <p:spPr>
          <a:xfrm rot="16200000" flipH="1">
            <a:off x="6109908" y="1614785"/>
            <a:ext cx="953909" cy="1173172"/>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Verbindingslijn: gebogen 35">
            <a:extLst>
              <a:ext uri="{FF2B5EF4-FFF2-40B4-BE49-F238E27FC236}">
                <a16:creationId xmlns:a16="http://schemas.microsoft.com/office/drawing/2014/main" id="{D5F533CB-C538-5FFD-E336-57A39192B293}"/>
              </a:ext>
            </a:extLst>
          </p:cNvPr>
          <p:cNvCxnSpPr>
            <a:stCxn id="30" idx="2"/>
            <a:endCxn id="27" idx="0"/>
          </p:cNvCxnSpPr>
          <p:nvPr/>
        </p:nvCxnSpPr>
        <p:spPr>
          <a:xfrm rot="16200000" flipH="1">
            <a:off x="7183799" y="540893"/>
            <a:ext cx="953908" cy="332095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37" name="Rechthoek: afgeronde hoeken 36">
            <a:extLst>
              <a:ext uri="{FF2B5EF4-FFF2-40B4-BE49-F238E27FC236}">
                <a16:creationId xmlns:a16="http://schemas.microsoft.com/office/drawing/2014/main" id="{86209953-71C2-D179-3D38-0CB2C8924BD9}"/>
              </a:ext>
            </a:extLst>
          </p:cNvPr>
          <p:cNvSpPr/>
          <p:nvPr/>
        </p:nvSpPr>
        <p:spPr>
          <a:xfrm>
            <a:off x="1889043" y="2698081"/>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38" name="Rechthoek: afgeronde hoeken 37">
            <a:extLst>
              <a:ext uri="{FF2B5EF4-FFF2-40B4-BE49-F238E27FC236}">
                <a16:creationId xmlns:a16="http://schemas.microsoft.com/office/drawing/2014/main" id="{540603C8-3B19-3C47-D80F-42A4AD731AC4}"/>
              </a:ext>
            </a:extLst>
          </p:cNvPr>
          <p:cNvSpPr/>
          <p:nvPr/>
        </p:nvSpPr>
        <p:spPr>
          <a:xfrm>
            <a:off x="1885485" y="2698081"/>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Immediate</a:t>
            </a:r>
          </a:p>
        </p:txBody>
      </p:sp>
      <p:sp>
        <p:nvSpPr>
          <p:cNvPr id="39" name="Rechthoek: afgeronde hoeken 38">
            <a:extLst>
              <a:ext uri="{FF2B5EF4-FFF2-40B4-BE49-F238E27FC236}">
                <a16:creationId xmlns:a16="http://schemas.microsoft.com/office/drawing/2014/main" id="{9B1F5D99-896D-8367-09F0-14D18D5D6899}"/>
              </a:ext>
            </a:extLst>
          </p:cNvPr>
          <p:cNvSpPr/>
          <p:nvPr/>
        </p:nvSpPr>
        <p:spPr>
          <a:xfrm>
            <a:off x="4029710" y="269808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sp>
        <p:nvSpPr>
          <p:cNvPr id="40" name="Rechthoek: afgeronde hoeken 39">
            <a:extLst>
              <a:ext uri="{FF2B5EF4-FFF2-40B4-BE49-F238E27FC236}">
                <a16:creationId xmlns:a16="http://schemas.microsoft.com/office/drawing/2014/main" id="{5CECF472-8AEC-B5A2-C4DA-1F023BDC7DA6}"/>
              </a:ext>
            </a:extLst>
          </p:cNvPr>
          <p:cNvSpPr/>
          <p:nvPr/>
        </p:nvSpPr>
        <p:spPr>
          <a:xfrm>
            <a:off x="6184607" y="2698737"/>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sp>
        <p:nvSpPr>
          <p:cNvPr id="41" name="Rechthoek: afgeronde hoeken 40">
            <a:extLst>
              <a:ext uri="{FF2B5EF4-FFF2-40B4-BE49-F238E27FC236}">
                <a16:creationId xmlns:a16="http://schemas.microsoft.com/office/drawing/2014/main" id="{23464D65-1085-8062-5E48-A31D958E5D49}"/>
              </a:ext>
            </a:extLst>
          </p:cNvPr>
          <p:cNvSpPr/>
          <p:nvPr/>
        </p:nvSpPr>
        <p:spPr>
          <a:xfrm>
            <a:off x="8332389" y="2678324"/>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Delayed</a:t>
            </a:r>
          </a:p>
        </p:txBody>
      </p:sp>
      <p:sp>
        <p:nvSpPr>
          <p:cNvPr id="50" name="Rechthoek: afgeronde hoeken 49">
            <a:extLst>
              <a:ext uri="{FF2B5EF4-FFF2-40B4-BE49-F238E27FC236}">
                <a16:creationId xmlns:a16="http://schemas.microsoft.com/office/drawing/2014/main" id="{80D5EE54-ACD6-E042-19D2-139353D648D4}"/>
              </a:ext>
            </a:extLst>
          </p:cNvPr>
          <p:cNvSpPr/>
          <p:nvPr/>
        </p:nvSpPr>
        <p:spPr>
          <a:xfrm>
            <a:off x="1885485" y="3548915"/>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Adrenaline</a:t>
            </a:r>
          </a:p>
        </p:txBody>
      </p:sp>
      <p:sp>
        <p:nvSpPr>
          <p:cNvPr id="51" name="Rechthoek: afgeronde hoeken 50">
            <a:extLst>
              <a:ext uri="{FF2B5EF4-FFF2-40B4-BE49-F238E27FC236}">
                <a16:creationId xmlns:a16="http://schemas.microsoft.com/office/drawing/2014/main" id="{039A2598-CA9D-22FF-65DF-8C7FB8B09BE5}"/>
              </a:ext>
            </a:extLst>
          </p:cNvPr>
          <p:cNvSpPr/>
          <p:nvPr/>
        </p:nvSpPr>
        <p:spPr>
          <a:xfrm>
            <a:off x="1885485" y="4353857"/>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Salbutamol</a:t>
            </a:r>
          </a:p>
        </p:txBody>
      </p:sp>
      <p:sp>
        <p:nvSpPr>
          <p:cNvPr id="52" name="Rechthoek: afgeronde hoeken 51">
            <a:extLst>
              <a:ext uri="{FF2B5EF4-FFF2-40B4-BE49-F238E27FC236}">
                <a16:creationId xmlns:a16="http://schemas.microsoft.com/office/drawing/2014/main" id="{2179F7D8-D1EB-BE60-B45D-61FF2F083E11}"/>
              </a:ext>
            </a:extLst>
          </p:cNvPr>
          <p:cNvSpPr/>
          <p:nvPr/>
        </p:nvSpPr>
        <p:spPr>
          <a:xfrm>
            <a:off x="4777571" y="1029350"/>
            <a:ext cx="2466753" cy="669851"/>
          </a:xfrm>
          <a:prstGeom prst="roundRect">
            <a:avLst/>
          </a:prstGeom>
          <a:ln>
            <a:solidFill>
              <a:srgbClr val="FF0000"/>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STOP</a:t>
            </a:r>
          </a:p>
        </p:txBody>
      </p:sp>
      <p:sp>
        <p:nvSpPr>
          <p:cNvPr id="53" name="Rechthoek: afgeronde hoeken 52">
            <a:extLst>
              <a:ext uri="{FF2B5EF4-FFF2-40B4-BE49-F238E27FC236}">
                <a16:creationId xmlns:a16="http://schemas.microsoft.com/office/drawing/2014/main" id="{8C48DC46-8E00-A748-298E-540BE47A4F25}"/>
              </a:ext>
            </a:extLst>
          </p:cNvPr>
          <p:cNvSpPr/>
          <p:nvPr/>
        </p:nvSpPr>
        <p:spPr>
          <a:xfrm>
            <a:off x="1885485" y="5158799"/>
            <a:ext cx="1970566" cy="669851"/>
          </a:xfrm>
          <a:prstGeom prst="roundRect">
            <a:avLst/>
          </a:prstGeom>
          <a:solidFill>
            <a:srgbClr val="FF000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Levocetirizine</a:t>
            </a:r>
          </a:p>
          <a:p>
            <a:pPr algn="ctr"/>
            <a:r>
              <a:rPr lang="nl-NL" sz="1100" dirty="0"/>
              <a:t>Huidklachten</a:t>
            </a:r>
          </a:p>
        </p:txBody>
      </p:sp>
      <p:sp>
        <p:nvSpPr>
          <p:cNvPr id="54" name="Rechthoek: afgeronde hoeken 53">
            <a:extLst>
              <a:ext uri="{FF2B5EF4-FFF2-40B4-BE49-F238E27FC236}">
                <a16:creationId xmlns:a16="http://schemas.microsoft.com/office/drawing/2014/main" id="{D6F02272-DBA7-F7FB-5791-6835CC7176DC}"/>
              </a:ext>
            </a:extLst>
          </p:cNvPr>
          <p:cNvSpPr/>
          <p:nvPr/>
        </p:nvSpPr>
        <p:spPr>
          <a:xfrm>
            <a:off x="4040382" y="3528751"/>
            <a:ext cx="6262573"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Topicale corticosteroïden</a:t>
            </a:r>
          </a:p>
        </p:txBody>
      </p:sp>
      <p:sp>
        <p:nvSpPr>
          <p:cNvPr id="55" name="Rechthoek: afgeronde hoeken 54">
            <a:extLst>
              <a:ext uri="{FF2B5EF4-FFF2-40B4-BE49-F238E27FC236}">
                <a16:creationId xmlns:a16="http://schemas.microsoft.com/office/drawing/2014/main" id="{99D83DBB-2D48-47AB-52F7-3A90D0770E26}"/>
              </a:ext>
            </a:extLst>
          </p:cNvPr>
          <p:cNvSpPr/>
          <p:nvPr/>
        </p:nvSpPr>
        <p:spPr>
          <a:xfrm>
            <a:off x="4043941" y="4341596"/>
            <a:ext cx="6262573"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Levocetirizine</a:t>
            </a:r>
          </a:p>
        </p:txBody>
      </p:sp>
    </p:spTree>
    <p:extLst>
      <p:ext uri="{BB962C8B-B14F-4D97-AF65-F5344CB8AC3E}">
        <p14:creationId xmlns:p14="http://schemas.microsoft.com/office/powerpoint/2010/main" val="4265171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766FDEEF-8DA7-7260-F3AA-2AD9ED438624}"/>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E3737B37-0B63-31BF-2E36-8168A9B4DC96}"/>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C4B68871-1E9B-ECDC-99BA-9E4A16D4C6F0}"/>
              </a:ext>
            </a:extLst>
          </p:cNvPr>
          <p:cNvSpPr>
            <a:spLocks noGrp="1"/>
          </p:cNvSpPr>
          <p:nvPr>
            <p:ph idx="1"/>
          </p:nvPr>
        </p:nvSpPr>
        <p:spPr/>
        <p:txBody>
          <a:bodyPr/>
          <a:lstStyle/>
          <a:p>
            <a:endParaRPr lang="nl-NL" dirty="0"/>
          </a:p>
        </p:txBody>
      </p:sp>
      <p:pic>
        <p:nvPicPr>
          <p:cNvPr id="5" name="Afbeelding 4">
            <a:extLst>
              <a:ext uri="{FF2B5EF4-FFF2-40B4-BE49-F238E27FC236}">
                <a16:creationId xmlns:a16="http://schemas.microsoft.com/office/drawing/2014/main" id="{84AB44C1-EF15-38C9-3BDF-66BCB958600D}"/>
              </a:ext>
            </a:extLst>
          </p:cNvPr>
          <p:cNvPicPr>
            <a:picLocks noChangeAspect="1"/>
          </p:cNvPicPr>
          <p:nvPr/>
        </p:nvPicPr>
        <p:blipFill>
          <a:blip r:embed="rId2"/>
          <a:stretch>
            <a:fillRect/>
          </a:stretch>
        </p:blipFill>
        <p:spPr>
          <a:xfrm>
            <a:off x="62163" y="365125"/>
            <a:ext cx="12067674" cy="6117310"/>
          </a:xfrm>
          <a:prstGeom prst="rect">
            <a:avLst/>
          </a:prstGeom>
        </p:spPr>
      </p:pic>
    </p:spTree>
    <p:extLst>
      <p:ext uri="{BB962C8B-B14F-4D97-AF65-F5344CB8AC3E}">
        <p14:creationId xmlns:p14="http://schemas.microsoft.com/office/powerpoint/2010/main" val="26094342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C48F7-2139-3E5A-1B69-791BF5D3DA8C}"/>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E37EA737-A269-D0B1-4F5A-073CF99DF7D7}"/>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91325E09-F382-EFEE-3528-3B0503B39A90}"/>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pic>
        <p:nvPicPr>
          <p:cNvPr id="2" name="Afbeelding 1">
            <a:extLst>
              <a:ext uri="{FF2B5EF4-FFF2-40B4-BE49-F238E27FC236}">
                <a16:creationId xmlns:a16="http://schemas.microsoft.com/office/drawing/2014/main" id="{45AB20E4-9375-30FA-F67D-677B3F27DDAE}"/>
              </a:ext>
            </a:extLst>
          </p:cNvPr>
          <p:cNvPicPr>
            <a:picLocks noChangeAspect="1"/>
          </p:cNvPicPr>
          <p:nvPr/>
        </p:nvPicPr>
        <p:blipFill>
          <a:blip r:embed="rId2"/>
          <a:stretch>
            <a:fillRect/>
          </a:stretch>
        </p:blipFill>
        <p:spPr>
          <a:xfrm>
            <a:off x="657038" y="487211"/>
            <a:ext cx="10877923" cy="5226404"/>
          </a:xfrm>
          <a:prstGeom prst="rect">
            <a:avLst/>
          </a:prstGeom>
        </p:spPr>
      </p:pic>
      <p:grpSp>
        <p:nvGrpSpPr>
          <p:cNvPr id="8" name="Groep 7">
            <a:extLst>
              <a:ext uri="{FF2B5EF4-FFF2-40B4-BE49-F238E27FC236}">
                <a16:creationId xmlns:a16="http://schemas.microsoft.com/office/drawing/2014/main" id="{654B5C36-415C-FBB5-9BB5-180E0B65C886}"/>
              </a:ext>
            </a:extLst>
          </p:cNvPr>
          <p:cNvGrpSpPr/>
          <p:nvPr/>
        </p:nvGrpSpPr>
        <p:grpSpPr>
          <a:xfrm>
            <a:off x="0" y="5345322"/>
            <a:ext cx="12634278" cy="1936627"/>
            <a:chOff x="0" y="5345322"/>
            <a:chExt cx="12634278" cy="1936627"/>
          </a:xfrm>
        </p:grpSpPr>
        <p:grpSp>
          <p:nvGrpSpPr>
            <p:cNvPr id="6" name="Groep 5">
              <a:extLst>
                <a:ext uri="{FF2B5EF4-FFF2-40B4-BE49-F238E27FC236}">
                  <a16:creationId xmlns:a16="http://schemas.microsoft.com/office/drawing/2014/main" id="{C8F7EBF9-FFF5-5B03-A56F-BEC10B8360B5}"/>
                </a:ext>
              </a:extLst>
            </p:cNvPr>
            <p:cNvGrpSpPr/>
            <p:nvPr/>
          </p:nvGrpSpPr>
          <p:grpSpPr>
            <a:xfrm>
              <a:off x="10533906" y="5345322"/>
              <a:ext cx="2100372" cy="1936627"/>
              <a:chOff x="10533906" y="5345322"/>
              <a:chExt cx="2100372" cy="1936627"/>
            </a:xfrm>
          </p:grpSpPr>
          <p:sp>
            <p:nvSpPr>
              <p:cNvPr id="7" name="Afgeronde rechthoek 6">
                <a:extLst>
                  <a:ext uri="{FF2B5EF4-FFF2-40B4-BE49-F238E27FC236}">
                    <a16:creationId xmlns:a16="http://schemas.microsoft.com/office/drawing/2014/main" id="{54F1FFF3-D8AA-D14F-8DCC-655333D49B0F}"/>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18180BE2-B981-F26E-113E-A0FF7780240D}"/>
                  </a:ext>
                </a:extLst>
              </p:cNvPr>
              <p:cNvPicPr>
                <a:picLocks noChangeAspect="1"/>
              </p:cNvPicPr>
              <p:nvPr/>
            </p:nvPicPr>
            <p:blipFill>
              <a:blip r:embed="rId3"/>
              <a:stretch>
                <a:fillRect/>
              </a:stretch>
            </p:blipFill>
            <p:spPr>
              <a:xfrm>
                <a:off x="10955214" y="5613491"/>
                <a:ext cx="818969" cy="343497"/>
              </a:xfrm>
              <a:prstGeom prst="rect">
                <a:avLst/>
              </a:prstGeom>
            </p:spPr>
          </p:pic>
        </p:grpSp>
        <p:sp>
          <p:nvSpPr>
            <p:cNvPr id="3" name="Rechthoek 2">
              <a:extLst>
                <a:ext uri="{FF2B5EF4-FFF2-40B4-BE49-F238E27FC236}">
                  <a16:creationId xmlns:a16="http://schemas.microsoft.com/office/drawing/2014/main" id="{F49470FA-422C-7087-55CF-EFB89E567F79}"/>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32987635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67B3C-840C-184F-2231-17977959AD60}"/>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FD552314-48A0-D69E-C330-E3F7F669460F}"/>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AFD6107E-440B-364D-BBAA-F0778D71405E}"/>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474D50C-777E-932D-E5CB-29E07DB65D04}"/>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CEAD9711-B068-3914-E926-14C0BA3FA856}"/>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8643E7DD-5AFB-32F1-F98C-6184573FA5D4}"/>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2">
            <a:extLst>
              <a:ext uri="{FF2B5EF4-FFF2-40B4-BE49-F238E27FC236}">
                <a16:creationId xmlns:a16="http://schemas.microsoft.com/office/drawing/2014/main" id="{79564F99-B25D-8101-A0C1-001BEB4BDA37}"/>
              </a:ext>
            </a:extLst>
          </p:cNvPr>
          <p:cNvSpPr>
            <a:spLocks noGrp="1"/>
          </p:cNvSpPr>
          <p:nvPr>
            <p:ph type="ctrTitle"/>
          </p:nvPr>
        </p:nvSpPr>
        <p:spPr>
          <a:xfrm>
            <a:off x="525066" y="818288"/>
            <a:ext cx="3965911" cy="588275"/>
          </a:xfrm>
        </p:spPr>
        <p:txBody>
          <a:bodyPr>
            <a:normAutofit fontScale="90000"/>
          </a:bodyPr>
          <a:lstStyle/>
          <a:p>
            <a:pPr algn="l"/>
            <a:r>
              <a:rPr lang="nl-NL" sz="2800" b="1" dirty="0">
                <a:solidFill>
                  <a:srgbClr val="009987"/>
                </a:solidFill>
                <a:latin typeface="Comfortaa" pitchFamily="2" charset="0"/>
              </a:rPr>
              <a:t>Analyse vermeende allergie</a:t>
            </a:r>
          </a:p>
        </p:txBody>
      </p:sp>
      <p:sp>
        <p:nvSpPr>
          <p:cNvPr id="10" name="Tijdelijke aanduiding voor inhoud 2">
            <a:extLst>
              <a:ext uri="{FF2B5EF4-FFF2-40B4-BE49-F238E27FC236}">
                <a16:creationId xmlns:a16="http://schemas.microsoft.com/office/drawing/2014/main" id="{B8177B4C-72AE-A407-607F-4552FD0BFB3E}"/>
              </a:ext>
            </a:extLst>
          </p:cNvPr>
          <p:cNvSpPr txBox="1">
            <a:spLocks/>
          </p:cNvSpPr>
          <p:nvPr/>
        </p:nvSpPr>
        <p:spPr>
          <a:xfrm>
            <a:off x="525066" y="1778846"/>
            <a:ext cx="10515600" cy="227555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solidFill>
                  <a:srgbClr val="63C1B6"/>
                </a:solidFill>
              </a:rPr>
              <a:t>Verricht een goede allergie anamnese (kaartje)</a:t>
            </a:r>
          </a:p>
          <a:p>
            <a:pPr marL="914400" lvl="1" indent="-457200" algn="l">
              <a:buFont typeface="+mj-lt"/>
              <a:buAutoNum type="arabicPeriod"/>
            </a:pPr>
            <a:r>
              <a:rPr lang="nl-NL" dirty="0">
                <a:solidFill>
                  <a:srgbClr val="63C1B6"/>
                </a:solidFill>
              </a:rPr>
              <a:t>Bepaal het </a:t>
            </a:r>
            <a:r>
              <a:rPr lang="nl-NL" b="1" dirty="0">
                <a:solidFill>
                  <a:srgbClr val="63C1B6"/>
                </a:solidFill>
              </a:rPr>
              <a:t>mechanisme</a:t>
            </a:r>
            <a:r>
              <a:rPr lang="nl-NL" dirty="0">
                <a:solidFill>
                  <a:srgbClr val="63C1B6"/>
                </a:solidFill>
              </a:rPr>
              <a:t> van de reactie:</a:t>
            </a:r>
          </a:p>
          <a:p>
            <a:pPr marL="1371600" lvl="2" indent="-457200" algn="l">
              <a:buFont typeface="Arial" panose="020B0604020202020204" pitchFamily="34" charset="0"/>
              <a:buChar char="•"/>
            </a:pPr>
            <a:r>
              <a:rPr lang="nl-NL" dirty="0">
                <a:solidFill>
                  <a:srgbClr val="63C1B6"/>
                </a:solidFill>
              </a:rPr>
              <a:t>Is er sprake van allergie of bijwerking?</a:t>
            </a:r>
          </a:p>
          <a:p>
            <a:pPr marL="1371600" lvl="2" indent="-457200" algn="l">
              <a:buFont typeface="Arial" panose="020B0604020202020204" pitchFamily="34" charset="0"/>
              <a:buChar char="•"/>
            </a:pPr>
            <a:r>
              <a:rPr lang="nl-NL" dirty="0">
                <a:solidFill>
                  <a:srgbClr val="63C1B6"/>
                </a:solidFill>
              </a:rPr>
              <a:t>Is het een immediate of delayed type reactie</a:t>
            </a:r>
          </a:p>
          <a:p>
            <a:pPr marL="914400" lvl="1" indent="-457200" algn="l">
              <a:buFont typeface="Arial" panose="020B0604020202020204" pitchFamily="34" charset="0"/>
              <a:buChar char="•"/>
            </a:pPr>
            <a:r>
              <a:rPr lang="nl-NL" dirty="0">
                <a:solidFill>
                  <a:srgbClr val="63C1B6"/>
                </a:solidFill>
              </a:rPr>
              <a:t>Bepaal de </a:t>
            </a:r>
            <a:r>
              <a:rPr lang="nl-NL" b="1" dirty="0">
                <a:solidFill>
                  <a:srgbClr val="63C1B6"/>
                </a:solidFill>
              </a:rPr>
              <a:t>ernst</a:t>
            </a:r>
            <a:r>
              <a:rPr lang="nl-NL" dirty="0">
                <a:solidFill>
                  <a:srgbClr val="63C1B6"/>
                </a:solidFill>
              </a:rPr>
              <a:t> van de reactie</a:t>
            </a:r>
          </a:p>
          <a:p>
            <a:pPr marL="914400" lvl="1" indent="-457200" algn="l">
              <a:buFont typeface="Arial" panose="020B0604020202020204" pitchFamily="34" charset="0"/>
              <a:buChar char="•"/>
            </a:pPr>
            <a:r>
              <a:rPr lang="nl-NL" dirty="0">
                <a:solidFill>
                  <a:srgbClr val="63C1B6"/>
                </a:solidFill>
              </a:rPr>
              <a:t>Schat het risico op </a:t>
            </a:r>
            <a:r>
              <a:rPr lang="nl-NL" b="1" dirty="0">
                <a:solidFill>
                  <a:srgbClr val="63C1B6"/>
                </a:solidFill>
              </a:rPr>
              <a:t>herhaling</a:t>
            </a:r>
            <a:r>
              <a:rPr lang="nl-NL" dirty="0">
                <a:solidFill>
                  <a:srgbClr val="63C1B6"/>
                </a:solidFill>
              </a:rPr>
              <a:t> van de reactie in bij nieuwe blootstelling</a:t>
            </a:r>
          </a:p>
        </p:txBody>
      </p:sp>
    </p:spTree>
    <p:extLst>
      <p:ext uri="{BB962C8B-B14F-4D97-AF65-F5344CB8AC3E}">
        <p14:creationId xmlns:p14="http://schemas.microsoft.com/office/powerpoint/2010/main" val="2781131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0B385-06FC-1BA1-D102-5D60797B696F}"/>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6642FE5D-35B8-126A-5AFA-1C96029E3987}"/>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F90F5711-2CD4-56AA-081F-73E6AC6E73E3}"/>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6" name="Titel 12">
            <a:extLst>
              <a:ext uri="{FF2B5EF4-FFF2-40B4-BE49-F238E27FC236}">
                <a16:creationId xmlns:a16="http://schemas.microsoft.com/office/drawing/2014/main" id="{AE3AA700-4310-BE51-2CDC-D080E066D0AA}"/>
              </a:ext>
            </a:extLst>
          </p:cNvPr>
          <p:cNvSpPr>
            <a:spLocks noGrp="1"/>
          </p:cNvSpPr>
          <p:nvPr>
            <p:ph type="ctrTitle"/>
          </p:nvPr>
        </p:nvSpPr>
        <p:spPr>
          <a:xfrm>
            <a:off x="501916" y="181335"/>
            <a:ext cx="3965911" cy="588275"/>
          </a:xfrm>
        </p:spPr>
        <p:txBody>
          <a:bodyPr>
            <a:normAutofit/>
          </a:bodyPr>
          <a:lstStyle/>
          <a:p>
            <a:pPr algn="l"/>
            <a:r>
              <a:rPr lang="nl-NL" sz="2800" b="1" dirty="0">
                <a:solidFill>
                  <a:srgbClr val="009987"/>
                </a:solidFill>
                <a:latin typeface="Comfortaa" pitchFamily="2" charset="0"/>
              </a:rPr>
              <a:t>Kaartje</a:t>
            </a:r>
          </a:p>
        </p:txBody>
      </p:sp>
      <p:pic>
        <p:nvPicPr>
          <p:cNvPr id="10" name="Afbeelding 9">
            <a:extLst>
              <a:ext uri="{FF2B5EF4-FFF2-40B4-BE49-F238E27FC236}">
                <a16:creationId xmlns:a16="http://schemas.microsoft.com/office/drawing/2014/main" id="{7942826E-3F5B-D970-E5D2-8197BB7E16C6}"/>
              </a:ext>
            </a:extLst>
          </p:cNvPr>
          <p:cNvPicPr>
            <a:picLocks noChangeAspect="1"/>
          </p:cNvPicPr>
          <p:nvPr/>
        </p:nvPicPr>
        <p:blipFill>
          <a:blip r:embed="rId3"/>
          <a:stretch>
            <a:fillRect/>
          </a:stretch>
        </p:blipFill>
        <p:spPr>
          <a:xfrm>
            <a:off x="1004177" y="818785"/>
            <a:ext cx="10183646" cy="5220429"/>
          </a:xfrm>
          <a:prstGeom prst="rect">
            <a:avLst/>
          </a:prstGeom>
        </p:spPr>
      </p:pic>
      <p:grpSp>
        <p:nvGrpSpPr>
          <p:cNvPr id="11" name="Groep 10">
            <a:extLst>
              <a:ext uri="{FF2B5EF4-FFF2-40B4-BE49-F238E27FC236}">
                <a16:creationId xmlns:a16="http://schemas.microsoft.com/office/drawing/2014/main" id="{D55D34D1-7ED0-8EB7-DA94-A8FB51989C5D}"/>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8FE5617C-4246-A851-4A33-78345ED1925B}"/>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10057C9A-DAE2-BA0F-AEA1-DE8586D31A72}"/>
                </a:ext>
              </a:extLst>
            </p:cNvPr>
            <p:cNvPicPr>
              <a:picLocks noChangeAspect="1"/>
            </p:cNvPicPr>
            <p:nvPr/>
          </p:nvPicPr>
          <p:blipFill>
            <a:blip r:embed="rId4"/>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2717CCC0-C6DA-101B-FEFD-B75A96CAFD69}"/>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751353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20528-AEEE-4C2A-2DD9-C8C579ED8DB5}"/>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342FB967-3948-05AD-197F-CBBEE8235E86}"/>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90D64EDB-B21A-3D26-6793-F850EA0698E8}"/>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D76136AD-4374-6E61-832D-81DAF69035F8}"/>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80F2BFE2-62AC-D8A6-BB4B-31B2CDE9FED7}"/>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23B0A373-014E-F776-CC27-FB02A044FEA9}"/>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737764DF-D2A1-623B-3BAB-2D36438EE2A8}"/>
              </a:ext>
            </a:extLst>
          </p:cNvPr>
          <p:cNvPicPr>
            <a:picLocks noChangeAspect="1"/>
          </p:cNvPicPr>
          <p:nvPr/>
        </p:nvPicPr>
        <p:blipFill>
          <a:blip r:embed="rId4"/>
          <a:stretch>
            <a:fillRect/>
          </a:stretch>
        </p:blipFill>
        <p:spPr>
          <a:xfrm>
            <a:off x="167640" y="1274194"/>
            <a:ext cx="11856720" cy="2395390"/>
          </a:xfrm>
          <a:prstGeom prst="rect">
            <a:avLst/>
          </a:prstGeom>
        </p:spPr>
      </p:pic>
      <p:sp>
        <p:nvSpPr>
          <p:cNvPr id="6" name="Titel 12">
            <a:extLst>
              <a:ext uri="{FF2B5EF4-FFF2-40B4-BE49-F238E27FC236}">
                <a16:creationId xmlns:a16="http://schemas.microsoft.com/office/drawing/2014/main" id="{941C0962-6C10-5F2B-161D-7BD7DBCF41EF}"/>
              </a:ext>
            </a:extLst>
          </p:cNvPr>
          <p:cNvSpPr>
            <a:spLocks noGrp="1"/>
          </p:cNvSpPr>
          <p:nvPr>
            <p:ph type="ctrTitle"/>
          </p:nvPr>
        </p:nvSpPr>
        <p:spPr>
          <a:xfrm>
            <a:off x="525066" y="505343"/>
            <a:ext cx="3965911" cy="588275"/>
          </a:xfrm>
        </p:spPr>
        <p:txBody>
          <a:bodyPr>
            <a:normAutofit/>
          </a:bodyPr>
          <a:lstStyle/>
          <a:p>
            <a:pPr algn="l"/>
            <a:r>
              <a:rPr lang="nl-NL" sz="2800" b="1" dirty="0">
                <a:solidFill>
                  <a:srgbClr val="009987"/>
                </a:solidFill>
                <a:latin typeface="Comfortaa" pitchFamily="2" charset="0"/>
              </a:rPr>
              <a:t>Registratie</a:t>
            </a:r>
          </a:p>
        </p:txBody>
      </p:sp>
      <p:sp>
        <p:nvSpPr>
          <p:cNvPr id="8" name="Tekstvak 7">
            <a:extLst>
              <a:ext uri="{FF2B5EF4-FFF2-40B4-BE49-F238E27FC236}">
                <a16:creationId xmlns:a16="http://schemas.microsoft.com/office/drawing/2014/main" id="{BC6045C2-4231-9056-0FE6-E496A67E5D14}"/>
              </a:ext>
            </a:extLst>
          </p:cNvPr>
          <p:cNvSpPr txBox="1"/>
          <p:nvPr/>
        </p:nvSpPr>
        <p:spPr>
          <a:xfrm>
            <a:off x="167640" y="3825270"/>
            <a:ext cx="7660640" cy="1754326"/>
          </a:xfrm>
          <a:prstGeom prst="rect">
            <a:avLst/>
          </a:prstGeom>
          <a:noFill/>
        </p:spPr>
        <p:txBody>
          <a:bodyPr wrap="square" rtlCol="0">
            <a:spAutoFit/>
          </a:bodyPr>
          <a:lstStyle/>
          <a:p>
            <a:r>
              <a:rPr lang="nl-NL" dirty="0"/>
              <a:t>Intolerantieniveau:</a:t>
            </a:r>
          </a:p>
          <a:p>
            <a:endParaRPr lang="nl-NL" dirty="0"/>
          </a:p>
          <a:p>
            <a:r>
              <a:rPr lang="nl-NL" dirty="0"/>
              <a:t>Amoxicilline</a:t>
            </a:r>
          </a:p>
          <a:p>
            <a:r>
              <a:rPr lang="nl-NL" dirty="0"/>
              <a:t>Penicillines</a:t>
            </a:r>
          </a:p>
          <a:p>
            <a:r>
              <a:rPr lang="nl-NL" dirty="0" err="1"/>
              <a:t>Beta</a:t>
            </a:r>
            <a:r>
              <a:rPr lang="nl-NL" dirty="0"/>
              <a:t> </a:t>
            </a:r>
            <a:r>
              <a:rPr lang="nl-NL" dirty="0" err="1"/>
              <a:t>lactam</a:t>
            </a:r>
            <a:r>
              <a:rPr lang="nl-NL" dirty="0"/>
              <a:t> antibiotica</a:t>
            </a:r>
          </a:p>
          <a:p>
            <a:r>
              <a:rPr lang="nl-NL" dirty="0" err="1"/>
              <a:t>Aminopenicillines</a:t>
            </a:r>
            <a:endParaRPr lang="nl-NL" dirty="0"/>
          </a:p>
        </p:txBody>
      </p:sp>
    </p:spTree>
    <p:extLst>
      <p:ext uri="{BB962C8B-B14F-4D97-AF65-F5344CB8AC3E}">
        <p14:creationId xmlns:p14="http://schemas.microsoft.com/office/powerpoint/2010/main" val="7727861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BD919-7353-2457-4036-409402EAAD13}"/>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80920A1E-161F-F8A6-DECB-AC755B6C13B6}"/>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5E154DB3-2850-6266-CEBF-F0AAF418EC0D}"/>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F05747D3-363A-7158-4205-07B578457BAB}"/>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10">
            <a:extLst>
              <a:ext uri="{FF2B5EF4-FFF2-40B4-BE49-F238E27FC236}">
                <a16:creationId xmlns:a16="http://schemas.microsoft.com/office/drawing/2014/main" id="{3EEB74EB-5C45-30EE-812B-290684EC394E}"/>
              </a:ext>
            </a:extLst>
          </p:cNvPr>
          <p:cNvSpPr>
            <a:spLocks noGrp="1"/>
          </p:cNvSpPr>
          <p:nvPr>
            <p:ph type="ctrTitle"/>
          </p:nvPr>
        </p:nvSpPr>
        <p:spPr/>
        <p:txBody>
          <a:bodyPr/>
          <a:lstStyle/>
          <a:p>
            <a:endParaRPr lang="nl-NL"/>
          </a:p>
        </p:txBody>
      </p:sp>
      <p:pic>
        <p:nvPicPr>
          <p:cNvPr id="13" name="Afbeelding 12" descr="Afbeelding met tekst, schermopname, Animatie, grafische vormgeving&#10;&#10;Door AI gegenereerde inhoud is mogelijk onjuist.">
            <a:extLst>
              <a:ext uri="{FF2B5EF4-FFF2-40B4-BE49-F238E27FC236}">
                <a16:creationId xmlns:a16="http://schemas.microsoft.com/office/drawing/2014/main" id="{94353C50-A173-A64A-6E76-F795233386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175100"/>
          </a:xfrm>
          <a:prstGeom prst="rect">
            <a:avLst/>
          </a:prstGeom>
        </p:spPr>
      </p:pic>
      <p:grpSp>
        <p:nvGrpSpPr>
          <p:cNvPr id="14" name="Groep 13">
            <a:extLst>
              <a:ext uri="{FF2B5EF4-FFF2-40B4-BE49-F238E27FC236}">
                <a16:creationId xmlns:a16="http://schemas.microsoft.com/office/drawing/2014/main" id="{42E1D780-86DB-2F6F-E7A1-057572D0BA90}"/>
              </a:ext>
            </a:extLst>
          </p:cNvPr>
          <p:cNvGrpSpPr/>
          <p:nvPr/>
        </p:nvGrpSpPr>
        <p:grpSpPr>
          <a:xfrm>
            <a:off x="10533906" y="5345322"/>
            <a:ext cx="2100372" cy="1936627"/>
            <a:chOff x="10533906" y="5345322"/>
            <a:chExt cx="2100372" cy="1936627"/>
          </a:xfrm>
        </p:grpSpPr>
        <p:sp>
          <p:nvSpPr>
            <p:cNvPr id="7" name="Afgeronde rechthoek 6">
              <a:extLst>
                <a:ext uri="{FF2B5EF4-FFF2-40B4-BE49-F238E27FC236}">
                  <a16:creationId xmlns:a16="http://schemas.microsoft.com/office/drawing/2014/main" id="{AFDF6CFB-86D6-2260-3127-4C643CB13CD0}"/>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D701A524-2F3C-A804-55FA-6F99A20317D6}"/>
                </a:ext>
              </a:extLst>
            </p:cNvPr>
            <p:cNvPicPr>
              <a:picLocks noChangeAspect="1"/>
            </p:cNvPicPr>
            <p:nvPr/>
          </p:nvPicPr>
          <p:blipFill>
            <a:blip r:embed="rId4"/>
            <a:stretch>
              <a:fillRect/>
            </a:stretch>
          </p:blipFill>
          <p:spPr>
            <a:xfrm>
              <a:off x="10955214" y="5613491"/>
              <a:ext cx="818969" cy="343497"/>
            </a:xfrm>
            <a:prstGeom prst="rect">
              <a:avLst/>
            </a:prstGeom>
          </p:spPr>
        </p:pic>
      </p:grpSp>
    </p:spTree>
    <p:extLst>
      <p:ext uri="{BB962C8B-B14F-4D97-AF65-F5344CB8AC3E}">
        <p14:creationId xmlns:p14="http://schemas.microsoft.com/office/powerpoint/2010/main" val="1412906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2">
            <a:extLst>
              <a:ext uri="{FF2B5EF4-FFF2-40B4-BE49-F238E27FC236}">
                <a16:creationId xmlns:a16="http://schemas.microsoft.com/office/drawing/2014/main" id="{E541A987-4422-2D36-BAEB-F69AFB50F1F3}"/>
              </a:ext>
            </a:extLst>
          </p:cNvPr>
          <p:cNvSpPr txBox="1">
            <a:spLocks/>
          </p:cNvSpPr>
          <p:nvPr/>
        </p:nvSpPr>
        <p:spPr>
          <a:xfrm>
            <a:off x="620059" y="442933"/>
            <a:ext cx="5370689" cy="588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800" b="1" dirty="0">
                <a:solidFill>
                  <a:srgbClr val="009987"/>
                </a:solidFill>
                <a:latin typeface="Comfortaa" pitchFamily="2" charset="0"/>
              </a:rPr>
              <a:t>Projectopzet - communicatie</a:t>
            </a:r>
          </a:p>
        </p:txBody>
      </p:sp>
      <p:sp>
        <p:nvSpPr>
          <p:cNvPr id="7" name="Rechthoek: afgeronde hoeken 6">
            <a:extLst>
              <a:ext uri="{FF2B5EF4-FFF2-40B4-BE49-F238E27FC236}">
                <a16:creationId xmlns:a16="http://schemas.microsoft.com/office/drawing/2014/main" id="{267C5FE9-2A27-0B95-4E77-C4ECE96384BA}"/>
              </a:ext>
            </a:extLst>
          </p:cNvPr>
          <p:cNvSpPr/>
          <p:nvPr/>
        </p:nvSpPr>
        <p:spPr>
          <a:xfrm>
            <a:off x="611824" y="3014579"/>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SEH</a:t>
            </a:r>
          </a:p>
        </p:txBody>
      </p:sp>
      <p:sp>
        <p:nvSpPr>
          <p:cNvPr id="8" name="Rechthoek: afgeronde hoeken 7">
            <a:extLst>
              <a:ext uri="{FF2B5EF4-FFF2-40B4-BE49-F238E27FC236}">
                <a16:creationId xmlns:a16="http://schemas.microsoft.com/office/drawing/2014/main" id="{C7F775AD-883C-EE23-CF50-58A4D58FA5E0}"/>
              </a:ext>
            </a:extLst>
          </p:cNvPr>
          <p:cNvSpPr/>
          <p:nvPr/>
        </p:nvSpPr>
        <p:spPr>
          <a:xfrm>
            <a:off x="4315777" y="1151492"/>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Patiënt</a:t>
            </a:r>
          </a:p>
          <a:p>
            <a:pPr algn="ctr"/>
            <a:r>
              <a:rPr lang="nl-NL" sz="1400" dirty="0"/>
              <a:t>Patiëntenbrief</a:t>
            </a:r>
          </a:p>
        </p:txBody>
      </p:sp>
      <p:sp>
        <p:nvSpPr>
          <p:cNvPr id="9" name="Rechthoek: afgeronde hoeken 8">
            <a:extLst>
              <a:ext uri="{FF2B5EF4-FFF2-40B4-BE49-F238E27FC236}">
                <a16:creationId xmlns:a16="http://schemas.microsoft.com/office/drawing/2014/main" id="{63CCEB6E-B3C7-745D-404B-28AF3449EEC2}"/>
              </a:ext>
            </a:extLst>
          </p:cNvPr>
          <p:cNvSpPr/>
          <p:nvPr/>
        </p:nvSpPr>
        <p:spPr>
          <a:xfrm>
            <a:off x="4315777" y="2083035"/>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Huisarts</a:t>
            </a:r>
          </a:p>
          <a:p>
            <a:pPr algn="ctr"/>
            <a:r>
              <a:rPr lang="nl-NL" sz="1400" dirty="0"/>
              <a:t>Edifact </a:t>
            </a:r>
            <a:r>
              <a:rPr lang="nl-NL" sz="1400" dirty="0">
                <a:sym typeface="Wingdings" panose="05000000000000000000" pitchFamily="2" charset="2"/>
              </a:rPr>
              <a:t></a:t>
            </a:r>
            <a:r>
              <a:rPr lang="nl-NL" sz="1400" dirty="0"/>
              <a:t> HIS</a:t>
            </a:r>
          </a:p>
        </p:txBody>
      </p:sp>
      <p:sp>
        <p:nvSpPr>
          <p:cNvPr id="10" name="Rechthoek: afgeronde hoeken 9">
            <a:extLst>
              <a:ext uri="{FF2B5EF4-FFF2-40B4-BE49-F238E27FC236}">
                <a16:creationId xmlns:a16="http://schemas.microsoft.com/office/drawing/2014/main" id="{E2B5EE47-13C5-8BA4-3917-AA5F1391BF91}"/>
              </a:ext>
            </a:extLst>
          </p:cNvPr>
          <p:cNvSpPr/>
          <p:nvPr/>
        </p:nvSpPr>
        <p:spPr>
          <a:xfrm>
            <a:off x="4315777" y="3014578"/>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HIX / EPD</a:t>
            </a:r>
          </a:p>
          <a:p>
            <a:pPr algn="ctr"/>
            <a:r>
              <a:rPr lang="nl-NL" sz="1400" dirty="0"/>
              <a:t>Politheek/ziekenhuisapotheek</a:t>
            </a:r>
            <a:endParaRPr lang="nl-NL" sz="1200" dirty="0"/>
          </a:p>
        </p:txBody>
      </p:sp>
      <p:sp>
        <p:nvSpPr>
          <p:cNvPr id="11" name="Rechthoek: afgeronde hoeken 10">
            <a:extLst>
              <a:ext uri="{FF2B5EF4-FFF2-40B4-BE49-F238E27FC236}">
                <a16:creationId xmlns:a16="http://schemas.microsoft.com/office/drawing/2014/main" id="{B6305DBC-85F6-D025-78B8-2C385664887D}"/>
              </a:ext>
            </a:extLst>
          </p:cNvPr>
          <p:cNvSpPr/>
          <p:nvPr/>
        </p:nvSpPr>
        <p:spPr>
          <a:xfrm>
            <a:off x="4315777" y="3946121"/>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Openbare apotheek</a:t>
            </a:r>
          </a:p>
        </p:txBody>
      </p:sp>
      <p:sp>
        <p:nvSpPr>
          <p:cNvPr id="12" name="Rechthoek: afgeronde hoeken 11">
            <a:extLst>
              <a:ext uri="{FF2B5EF4-FFF2-40B4-BE49-F238E27FC236}">
                <a16:creationId xmlns:a16="http://schemas.microsoft.com/office/drawing/2014/main" id="{BD11A015-DEB8-AC04-A3C0-FB3E6E4EFEE8}"/>
              </a:ext>
            </a:extLst>
          </p:cNvPr>
          <p:cNvSpPr/>
          <p:nvPr/>
        </p:nvSpPr>
        <p:spPr>
          <a:xfrm>
            <a:off x="4315777" y="4877664"/>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Verpleeghuis</a:t>
            </a:r>
          </a:p>
        </p:txBody>
      </p:sp>
      <p:cxnSp>
        <p:nvCxnSpPr>
          <p:cNvPr id="14" name="Rechte verbindingslijn met pijl 13">
            <a:extLst>
              <a:ext uri="{FF2B5EF4-FFF2-40B4-BE49-F238E27FC236}">
                <a16:creationId xmlns:a16="http://schemas.microsoft.com/office/drawing/2014/main" id="{F857918C-9319-E4F7-D539-88076F65492E}"/>
              </a:ext>
            </a:extLst>
          </p:cNvPr>
          <p:cNvCxnSpPr>
            <a:stCxn id="7" idx="3"/>
            <a:endCxn id="8" idx="1"/>
          </p:cNvCxnSpPr>
          <p:nvPr/>
        </p:nvCxnSpPr>
        <p:spPr>
          <a:xfrm flipV="1">
            <a:off x="3305404" y="1565913"/>
            <a:ext cx="1010373" cy="18630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Rechte verbindingslijn met pijl 15">
            <a:extLst>
              <a:ext uri="{FF2B5EF4-FFF2-40B4-BE49-F238E27FC236}">
                <a16:creationId xmlns:a16="http://schemas.microsoft.com/office/drawing/2014/main" id="{65CDB5D8-9D95-F296-E96A-777D85C1D5C3}"/>
              </a:ext>
            </a:extLst>
          </p:cNvPr>
          <p:cNvCxnSpPr>
            <a:stCxn id="7" idx="3"/>
            <a:endCxn id="9" idx="1"/>
          </p:cNvCxnSpPr>
          <p:nvPr/>
        </p:nvCxnSpPr>
        <p:spPr>
          <a:xfrm flipV="1">
            <a:off x="3305404" y="2497456"/>
            <a:ext cx="1010373" cy="9315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Rechte verbindingslijn met pijl 17">
            <a:extLst>
              <a:ext uri="{FF2B5EF4-FFF2-40B4-BE49-F238E27FC236}">
                <a16:creationId xmlns:a16="http://schemas.microsoft.com/office/drawing/2014/main" id="{ECD0ED16-891D-5A53-3017-327A7117AD36}"/>
              </a:ext>
            </a:extLst>
          </p:cNvPr>
          <p:cNvCxnSpPr>
            <a:stCxn id="7" idx="3"/>
            <a:endCxn id="10" idx="1"/>
          </p:cNvCxnSpPr>
          <p:nvPr/>
        </p:nvCxnSpPr>
        <p:spPr>
          <a:xfrm flipV="1">
            <a:off x="3305404" y="3428999"/>
            <a:ext cx="1010373"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Rechte verbindingslijn met pijl 19">
            <a:extLst>
              <a:ext uri="{FF2B5EF4-FFF2-40B4-BE49-F238E27FC236}">
                <a16:creationId xmlns:a16="http://schemas.microsoft.com/office/drawing/2014/main" id="{33DA1C20-0201-F389-E8EF-532363A83E74}"/>
              </a:ext>
            </a:extLst>
          </p:cNvPr>
          <p:cNvCxnSpPr>
            <a:stCxn id="7" idx="3"/>
            <a:endCxn id="11" idx="1"/>
          </p:cNvCxnSpPr>
          <p:nvPr/>
        </p:nvCxnSpPr>
        <p:spPr>
          <a:xfrm>
            <a:off x="3305404" y="3429000"/>
            <a:ext cx="1010373" cy="9315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Rechte verbindingslijn met pijl 21">
            <a:extLst>
              <a:ext uri="{FF2B5EF4-FFF2-40B4-BE49-F238E27FC236}">
                <a16:creationId xmlns:a16="http://schemas.microsoft.com/office/drawing/2014/main" id="{1D522B49-B676-767A-D05D-45D55B2ABFB7}"/>
              </a:ext>
            </a:extLst>
          </p:cNvPr>
          <p:cNvCxnSpPr>
            <a:stCxn id="7" idx="3"/>
            <a:endCxn id="12" idx="1"/>
          </p:cNvCxnSpPr>
          <p:nvPr/>
        </p:nvCxnSpPr>
        <p:spPr>
          <a:xfrm>
            <a:off x="3305404" y="3429000"/>
            <a:ext cx="1010373" cy="18630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8" name="Groep 37">
            <a:extLst>
              <a:ext uri="{FF2B5EF4-FFF2-40B4-BE49-F238E27FC236}">
                <a16:creationId xmlns:a16="http://schemas.microsoft.com/office/drawing/2014/main" id="{EE99E0E6-0217-1DC5-3506-84220E66DC32}"/>
              </a:ext>
            </a:extLst>
          </p:cNvPr>
          <p:cNvGrpSpPr/>
          <p:nvPr/>
        </p:nvGrpSpPr>
        <p:grpSpPr>
          <a:xfrm>
            <a:off x="8328977" y="1254193"/>
            <a:ext cx="2693580" cy="4349612"/>
            <a:chOff x="8453155" y="1151492"/>
            <a:chExt cx="2693580" cy="4349612"/>
          </a:xfrm>
        </p:grpSpPr>
        <p:sp>
          <p:nvSpPr>
            <p:cNvPr id="29" name="Rechthoek: afgeronde hoeken 28">
              <a:extLst>
                <a:ext uri="{FF2B5EF4-FFF2-40B4-BE49-F238E27FC236}">
                  <a16:creationId xmlns:a16="http://schemas.microsoft.com/office/drawing/2014/main" id="{52D2D9B3-B661-DF4D-CBD7-3AE406BA02DA}"/>
                </a:ext>
              </a:extLst>
            </p:cNvPr>
            <p:cNvSpPr/>
            <p:nvPr/>
          </p:nvSpPr>
          <p:spPr>
            <a:xfrm>
              <a:off x="8453155" y="115149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S</a:t>
              </a:r>
              <a:r>
                <a:rPr lang="nl-NL" sz="2400" dirty="0"/>
                <a:t>ignaleren</a:t>
              </a:r>
              <a:endParaRPr lang="nl-NL" sz="1400" dirty="0"/>
            </a:p>
          </p:txBody>
        </p:sp>
        <p:sp>
          <p:nvSpPr>
            <p:cNvPr id="30" name="Rechthoek: afgeronde hoeken 29">
              <a:extLst>
                <a:ext uri="{FF2B5EF4-FFF2-40B4-BE49-F238E27FC236}">
                  <a16:creationId xmlns:a16="http://schemas.microsoft.com/office/drawing/2014/main" id="{836BDC1E-3817-9010-A83B-114E45132542}"/>
                </a:ext>
              </a:extLst>
            </p:cNvPr>
            <p:cNvSpPr/>
            <p:nvPr/>
          </p:nvSpPr>
          <p:spPr>
            <a:xfrm>
              <a:off x="8453155" y="2911877"/>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O</a:t>
              </a:r>
              <a:r>
                <a:rPr lang="nl-NL" sz="2400" dirty="0"/>
                <a:t>ntlabelen</a:t>
              </a:r>
              <a:endParaRPr lang="nl-NL" sz="1400" dirty="0"/>
            </a:p>
          </p:txBody>
        </p:sp>
        <p:sp>
          <p:nvSpPr>
            <p:cNvPr id="31" name="Rechthoek: afgeronde hoeken 30">
              <a:extLst>
                <a:ext uri="{FF2B5EF4-FFF2-40B4-BE49-F238E27FC236}">
                  <a16:creationId xmlns:a16="http://schemas.microsoft.com/office/drawing/2014/main" id="{24AB4E87-6EF7-2124-5C9A-6FDDAA9D287D}"/>
                </a:ext>
              </a:extLst>
            </p:cNvPr>
            <p:cNvSpPr/>
            <p:nvPr/>
          </p:nvSpPr>
          <p:spPr>
            <a:xfrm>
              <a:off x="8453155" y="467226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C</a:t>
              </a:r>
              <a:r>
                <a:rPr lang="nl-NL" sz="2400" dirty="0"/>
                <a:t>ommuniceren</a:t>
              </a:r>
              <a:endParaRPr lang="nl-NL" sz="1400" dirty="0"/>
            </a:p>
          </p:txBody>
        </p:sp>
        <p:cxnSp>
          <p:nvCxnSpPr>
            <p:cNvPr id="33" name="Rechte verbindingslijn met pijl 32">
              <a:extLst>
                <a:ext uri="{FF2B5EF4-FFF2-40B4-BE49-F238E27FC236}">
                  <a16:creationId xmlns:a16="http://schemas.microsoft.com/office/drawing/2014/main" id="{7A54AD97-9411-47A9-C470-E0E6980804C7}"/>
                </a:ext>
              </a:extLst>
            </p:cNvPr>
            <p:cNvCxnSpPr>
              <a:stCxn id="29" idx="2"/>
              <a:endCxn id="30" idx="0"/>
            </p:cNvCxnSpPr>
            <p:nvPr/>
          </p:nvCxnSpPr>
          <p:spPr>
            <a:xfrm>
              <a:off x="9799945" y="1980334"/>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4" name="Rechte verbindingslijn met pijl 33">
              <a:extLst>
                <a:ext uri="{FF2B5EF4-FFF2-40B4-BE49-F238E27FC236}">
                  <a16:creationId xmlns:a16="http://schemas.microsoft.com/office/drawing/2014/main" id="{B39F2507-2DFE-A830-E1E1-4CD162A0E94A}"/>
                </a:ext>
              </a:extLst>
            </p:cNvPr>
            <p:cNvCxnSpPr>
              <a:cxnSpLocks/>
              <a:stCxn id="30" idx="2"/>
              <a:endCxn id="31" idx="0"/>
            </p:cNvCxnSpPr>
            <p:nvPr/>
          </p:nvCxnSpPr>
          <p:spPr>
            <a:xfrm>
              <a:off x="9799945" y="3740719"/>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78186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fgeronde rechthoek 6">
            <a:extLst>
              <a:ext uri="{FF2B5EF4-FFF2-40B4-BE49-F238E27FC236}">
                <a16:creationId xmlns:a16="http://schemas.microsoft.com/office/drawing/2014/main" id="{FCB66976-3BFE-C49E-057D-134ECB379A46}"/>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605B87AB-EBEC-DA41-D568-1586ACC11FAB}"/>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C9F6FD7-C586-CC0C-FE32-0EF2B4063E3C}"/>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13" name="Titel 12">
            <a:extLst>
              <a:ext uri="{FF2B5EF4-FFF2-40B4-BE49-F238E27FC236}">
                <a16:creationId xmlns:a16="http://schemas.microsoft.com/office/drawing/2014/main" id="{7EB2B6E7-49AA-4F71-E493-22B8F6F5570E}"/>
              </a:ext>
            </a:extLst>
          </p:cNvPr>
          <p:cNvSpPr>
            <a:spLocks noGrp="1"/>
          </p:cNvSpPr>
          <p:nvPr>
            <p:ph type="ctrTitle"/>
          </p:nvPr>
        </p:nvSpPr>
        <p:spPr>
          <a:xfrm>
            <a:off x="670560" y="638015"/>
            <a:ext cx="10378314" cy="588275"/>
          </a:xfrm>
        </p:spPr>
        <p:txBody>
          <a:bodyPr>
            <a:normAutofit/>
          </a:bodyPr>
          <a:lstStyle/>
          <a:p>
            <a:pPr algn="l"/>
            <a:r>
              <a:rPr lang="nl-NL" sz="2800" b="1" dirty="0">
                <a:solidFill>
                  <a:srgbClr val="009987"/>
                </a:solidFill>
                <a:latin typeface="Comfortaa" pitchFamily="2" charset="0"/>
              </a:rPr>
              <a:t>Eerst eens wat cijfers</a:t>
            </a:r>
          </a:p>
        </p:txBody>
      </p:sp>
      <p:sp>
        <p:nvSpPr>
          <p:cNvPr id="4" name="Tijdelijke aanduiding voor voettekst 3">
            <a:extLst>
              <a:ext uri="{FF2B5EF4-FFF2-40B4-BE49-F238E27FC236}">
                <a16:creationId xmlns:a16="http://schemas.microsoft.com/office/drawing/2014/main" id="{140726B3-E04F-FDCA-E9C7-F00FB01FC2FD}"/>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F58D5A35-E07E-0757-3941-95CBD5945BFF}"/>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jdelijke aanduiding voor inhoud 2">
            <a:extLst>
              <a:ext uri="{FF2B5EF4-FFF2-40B4-BE49-F238E27FC236}">
                <a16:creationId xmlns:a16="http://schemas.microsoft.com/office/drawing/2014/main" id="{80400944-BC3D-D08F-F273-789369141156}"/>
              </a:ext>
            </a:extLst>
          </p:cNvPr>
          <p:cNvSpPr txBox="1">
            <a:spLocks/>
          </p:cNvSpPr>
          <p:nvPr/>
        </p:nvSpPr>
        <p:spPr>
          <a:xfrm>
            <a:off x="670560" y="1486403"/>
            <a:ext cx="10683240" cy="476472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solidFill>
                  <a:srgbClr val="63C1B6"/>
                </a:solidFill>
              </a:rPr>
              <a:t>Bij 5-10% beta-lactam antibioticum allergie; 90% niet IgE-gemedieerd</a:t>
            </a:r>
          </a:p>
          <a:p>
            <a:pPr algn="l"/>
            <a:r>
              <a:rPr lang="nl-NL" dirty="0">
                <a:solidFill>
                  <a:srgbClr val="63C1B6"/>
                </a:solidFill>
              </a:rPr>
              <a:t>10% van de opgenomen patiënten heeft een geregistreerde penicillineallergie, maar slechts 1-5% daarvan blijkt ook daadwerkelijk allergisch te zijn.</a:t>
            </a:r>
          </a:p>
          <a:p>
            <a:pPr algn="l"/>
            <a:r>
              <a:rPr lang="nl-NL" dirty="0">
                <a:solidFill>
                  <a:srgbClr val="63C1B6"/>
                </a:solidFill>
              </a:rPr>
              <a:t>In de huisartspraktijk is een registratie van 2,5%, waarvan 75%   voor amoxicilline</a:t>
            </a:r>
          </a:p>
          <a:p>
            <a:pPr algn="l"/>
            <a:r>
              <a:rPr lang="nl-NL" dirty="0">
                <a:solidFill>
                  <a:srgbClr val="63C1B6"/>
                </a:solidFill>
              </a:rPr>
              <a:t>Na een evaluatie van de allergie door middel van een huidtest, en zo mogelijk een provocatietest met amoxicilline, blijkt </a:t>
            </a:r>
            <a:r>
              <a:rPr lang="nl-NL" b="1" dirty="0">
                <a:solidFill>
                  <a:srgbClr val="63C1B6"/>
                </a:solidFill>
              </a:rPr>
              <a:t>meer dan 90% </a:t>
            </a:r>
            <a:r>
              <a:rPr lang="nl-NL" dirty="0">
                <a:solidFill>
                  <a:srgbClr val="63C1B6"/>
                </a:solidFill>
              </a:rPr>
              <a:t>van deze patiënten niet allergisch te zijn </a:t>
            </a:r>
          </a:p>
        </p:txBody>
      </p:sp>
    </p:spTree>
    <p:extLst>
      <p:ext uri="{BB962C8B-B14F-4D97-AF65-F5344CB8AC3E}">
        <p14:creationId xmlns:p14="http://schemas.microsoft.com/office/powerpoint/2010/main" val="1658973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34BA1-F973-426E-CB02-9392462F1497}"/>
            </a:ext>
          </a:extLst>
        </p:cNvPr>
        <p:cNvGrpSpPr/>
        <p:nvPr/>
      </p:nvGrpSpPr>
      <p:grpSpPr>
        <a:xfrm>
          <a:off x="0" y="0"/>
          <a:ext cx="0" cy="0"/>
          <a:chOff x="0" y="0"/>
          <a:chExt cx="0" cy="0"/>
        </a:xfrm>
      </p:grpSpPr>
      <p:sp>
        <p:nvSpPr>
          <p:cNvPr id="6" name="Titel 12">
            <a:extLst>
              <a:ext uri="{FF2B5EF4-FFF2-40B4-BE49-F238E27FC236}">
                <a16:creationId xmlns:a16="http://schemas.microsoft.com/office/drawing/2014/main" id="{83CB8DFA-3855-88D3-69C4-84D7E8121652}"/>
              </a:ext>
            </a:extLst>
          </p:cNvPr>
          <p:cNvSpPr txBox="1">
            <a:spLocks/>
          </p:cNvSpPr>
          <p:nvPr/>
        </p:nvSpPr>
        <p:spPr>
          <a:xfrm>
            <a:off x="620059" y="442933"/>
            <a:ext cx="5370689" cy="588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800" b="1" dirty="0">
                <a:solidFill>
                  <a:srgbClr val="009987"/>
                </a:solidFill>
                <a:latin typeface="Comfortaa" pitchFamily="2" charset="0"/>
              </a:rPr>
              <a:t>Projectopzet - communicatie</a:t>
            </a:r>
          </a:p>
        </p:txBody>
      </p:sp>
      <p:sp>
        <p:nvSpPr>
          <p:cNvPr id="7" name="Rechthoek: afgeronde hoeken 6">
            <a:extLst>
              <a:ext uri="{FF2B5EF4-FFF2-40B4-BE49-F238E27FC236}">
                <a16:creationId xmlns:a16="http://schemas.microsoft.com/office/drawing/2014/main" id="{B322D2BA-21ED-EAB9-F9BC-8D239E6C6240}"/>
              </a:ext>
            </a:extLst>
          </p:cNvPr>
          <p:cNvSpPr/>
          <p:nvPr/>
        </p:nvSpPr>
        <p:spPr>
          <a:xfrm>
            <a:off x="611824" y="3014579"/>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Huisarts</a:t>
            </a:r>
          </a:p>
        </p:txBody>
      </p:sp>
      <p:sp>
        <p:nvSpPr>
          <p:cNvPr id="8" name="Rechthoek: afgeronde hoeken 7">
            <a:extLst>
              <a:ext uri="{FF2B5EF4-FFF2-40B4-BE49-F238E27FC236}">
                <a16:creationId xmlns:a16="http://schemas.microsoft.com/office/drawing/2014/main" id="{7FE9E750-CE63-ACDA-FF19-ACFDC8FEED5E}"/>
              </a:ext>
            </a:extLst>
          </p:cNvPr>
          <p:cNvSpPr/>
          <p:nvPr/>
        </p:nvSpPr>
        <p:spPr>
          <a:xfrm>
            <a:off x="4315777" y="2083035"/>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Patiënt</a:t>
            </a:r>
          </a:p>
          <a:p>
            <a:pPr algn="ctr"/>
            <a:r>
              <a:rPr lang="nl-NL" sz="1400" dirty="0"/>
              <a:t>Patiëntenbrief</a:t>
            </a:r>
          </a:p>
        </p:txBody>
      </p:sp>
      <p:sp>
        <p:nvSpPr>
          <p:cNvPr id="10" name="Rechthoek: afgeronde hoeken 9">
            <a:extLst>
              <a:ext uri="{FF2B5EF4-FFF2-40B4-BE49-F238E27FC236}">
                <a16:creationId xmlns:a16="http://schemas.microsoft.com/office/drawing/2014/main" id="{4B5562E2-B2AC-5487-0058-F6933B442911}"/>
              </a:ext>
            </a:extLst>
          </p:cNvPr>
          <p:cNvSpPr/>
          <p:nvPr/>
        </p:nvSpPr>
        <p:spPr>
          <a:xfrm>
            <a:off x="4315777" y="3014578"/>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HIX / EPD</a:t>
            </a:r>
          </a:p>
          <a:p>
            <a:pPr algn="ctr"/>
            <a:r>
              <a:rPr lang="nl-NL" sz="1400" dirty="0"/>
              <a:t>medicatieoverdracht@isala.nl</a:t>
            </a:r>
            <a:endParaRPr lang="nl-NL" sz="1200" dirty="0"/>
          </a:p>
        </p:txBody>
      </p:sp>
      <p:sp>
        <p:nvSpPr>
          <p:cNvPr id="11" name="Rechthoek: afgeronde hoeken 10">
            <a:extLst>
              <a:ext uri="{FF2B5EF4-FFF2-40B4-BE49-F238E27FC236}">
                <a16:creationId xmlns:a16="http://schemas.microsoft.com/office/drawing/2014/main" id="{32785069-ADC0-C467-1E92-DD1BCDC06735}"/>
              </a:ext>
            </a:extLst>
          </p:cNvPr>
          <p:cNvSpPr/>
          <p:nvPr/>
        </p:nvSpPr>
        <p:spPr>
          <a:xfrm>
            <a:off x="4315777" y="3946121"/>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Openbare apotheek</a:t>
            </a:r>
          </a:p>
        </p:txBody>
      </p:sp>
      <p:cxnSp>
        <p:nvCxnSpPr>
          <p:cNvPr id="14" name="Rechte verbindingslijn met pijl 13">
            <a:extLst>
              <a:ext uri="{FF2B5EF4-FFF2-40B4-BE49-F238E27FC236}">
                <a16:creationId xmlns:a16="http://schemas.microsoft.com/office/drawing/2014/main" id="{CC851AE0-7E98-7A64-BF53-3EB74CC92739}"/>
              </a:ext>
            </a:extLst>
          </p:cNvPr>
          <p:cNvCxnSpPr>
            <a:stCxn id="7" idx="3"/>
            <a:endCxn id="8" idx="1"/>
          </p:cNvCxnSpPr>
          <p:nvPr/>
        </p:nvCxnSpPr>
        <p:spPr>
          <a:xfrm flipV="1">
            <a:off x="3305404" y="2497456"/>
            <a:ext cx="1010373" cy="9315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Rechte verbindingslijn met pijl 17">
            <a:extLst>
              <a:ext uri="{FF2B5EF4-FFF2-40B4-BE49-F238E27FC236}">
                <a16:creationId xmlns:a16="http://schemas.microsoft.com/office/drawing/2014/main" id="{34828E73-3421-66CF-DC44-6DDBA1556BF4}"/>
              </a:ext>
            </a:extLst>
          </p:cNvPr>
          <p:cNvCxnSpPr>
            <a:stCxn id="7" idx="3"/>
            <a:endCxn id="10" idx="1"/>
          </p:cNvCxnSpPr>
          <p:nvPr/>
        </p:nvCxnSpPr>
        <p:spPr>
          <a:xfrm flipV="1">
            <a:off x="3305404" y="3428999"/>
            <a:ext cx="1010373"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Rechte verbindingslijn met pijl 19">
            <a:extLst>
              <a:ext uri="{FF2B5EF4-FFF2-40B4-BE49-F238E27FC236}">
                <a16:creationId xmlns:a16="http://schemas.microsoft.com/office/drawing/2014/main" id="{52CE0466-3A7A-ABC8-1056-23691CD57D9B}"/>
              </a:ext>
            </a:extLst>
          </p:cNvPr>
          <p:cNvCxnSpPr>
            <a:stCxn id="7" idx="3"/>
            <a:endCxn id="11" idx="1"/>
          </p:cNvCxnSpPr>
          <p:nvPr/>
        </p:nvCxnSpPr>
        <p:spPr>
          <a:xfrm>
            <a:off x="3305404" y="3429000"/>
            <a:ext cx="1010373" cy="9315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4" name="Groep 3">
            <a:extLst>
              <a:ext uri="{FF2B5EF4-FFF2-40B4-BE49-F238E27FC236}">
                <a16:creationId xmlns:a16="http://schemas.microsoft.com/office/drawing/2014/main" id="{EEF3C66A-8D3D-E88C-BD7F-D6D25F55FE60}"/>
              </a:ext>
            </a:extLst>
          </p:cNvPr>
          <p:cNvGrpSpPr/>
          <p:nvPr/>
        </p:nvGrpSpPr>
        <p:grpSpPr>
          <a:xfrm>
            <a:off x="8328977" y="1254193"/>
            <a:ext cx="2693580" cy="4349612"/>
            <a:chOff x="8453155" y="1151492"/>
            <a:chExt cx="2693580" cy="4349612"/>
          </a:xfrm>
        </p:grpSpPr>
        <p:sp>
          <p:nvSpPr>
            <p:cNvPr id="5" name="Rechthoek: afgeronde hoeken 4">
              <a:extLst>
                <a:ext uri="{FF2B5EF4-FFF2-40B4-BE49-F238E27FC236}">
                  <a16:creationId xmlns:a16="http://schemas.microsoft.com/office/drawing/2014/main" id="{C7323307-A51F-E90D-9B61-DB5DD9E76D1D}"/>
                </a:ext>
              </a:extLst>
            </p:cNvPr>
            <p:cNvSpPr/>
            <p:nvPr/>
          </p:nvSpPr>
          <p:spPr>
            <a:xfrm>
              <a:off x="8453155" y="115149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S</a:t>
              </a:r>
              <a:r>
                <a:rPr lang="nl-NL" sz="2400" dirty="0"/>
                <a:t>ignaleren</a:t>
              </a:r>
              <a:endParaRPr lang="nl-NL" sz="1400" dirty="0"/>
            </a:p>
          </p:txBody>
        </p:sp>
        <p:sp>
          <p:nvSpPr>
            <p:cNvPr id="13" name="Rechthoek: afgeronde hoeken 12">
              <a:extLst>
                <a:ext uri="{FF2B5EF4-FFF2-40B4-BE49-F238E27FC236}">
                  <a16:creationId xmlns:a16="http://schemas.microsoft.com/office/drawing/2014/main" id="{E600AD83-9FD4-D786-D0D7-023BDAD1797F}"/>
                </a:ext>
              </a:extLst>
            </p:cNvPr>
            <p:cNvSpPr/>
            <p:nvPr/>
          </p:nvSpPr>
          <p:spPr>
            <a:xfrm>
              <a:off x="8453155" y="2911877"/>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O</a:t>
              </a:r>
              <a:r>
                <a:rPr lang="nl-NL" sz="2400" dirty="0"/>
                <a:t>ntlabelen</a:t>
              </a:r>
              <a:endParaRPr lang="nl-NL" sz="1400" dirty="0"/>
            </a:p>
          </p:txBody>
        </p:sp>
        <p:sp>
          <p:nvSpPr>
            <p:cNvPr id="15" name="Rechthoek: afgeronde hoeken 14">
              <a:extLst>
                <a:ext uri="{FF2B5EF4-FFF2-40B4-BE49-F238E27FC236}">
                  <a16:creationId xmlns:a16="http://schemas.microsoft.com/office/drawing/2014/main" id="{8AEFFF2C-1F13-6F42-BF90-46AD09B5258C}"/>
                </a:ext>
              </a:extLst>
            </p:cNvPr>
            <p:cNvSpPr/>
            <p:nvPr/>
          </p:nvSpPr>
          <p:spPr>
            <a:xfrm>
              <a:off x="8453155" y="467226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C</a:t>
              </a:r>
              <a:r>
                <a:rPr lang="nl-NL" sz="2400" dirty="0"/>
                <a:t>ommuniceren</a:t>
              </a:r>
              <a:endParaRPr lang="nl-NL" sz="1400" dirty="0"/>
            </a:p>
          </p:txBody>
        </p:sp>
        <p:cxnSp>
          <p:nvCxnSpPr>
            <p:cNvPr id="17" name="Rechte verbindingslijn met pijl 16">
              <a:extLst>
                <a:ext uri="{FF2B5EF4-FFF2-40B4-BE49-F238E27FC236}">
                  <a16:creationId xmlns:a16="http://schemas.microsoft.com/office/drawing/2014/main" id="{62DD2543-6F6F-26B0-7FAD-C4A4253B271A}"/>
                </a:ext>
              </a:extLst>
            </p:cNvPr>
            <p:cNvCxnSpPr>
              <a:stCxn id="5" idx="2"/>
              <a:endCxn id="13" idx="0"/>
            </p:cNvCxnSpPr>
            <p:nvPr/>
          </p:nvCxnSpPr>
          <p:spPr>
            <a:xfrm>
              <a:off x="9799945" y="1980334"/>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19" name="Rechte verbindingslijn met pijl 18">
              <a:extLst>
                <a:ext uri="{FF2B5EF4-FFF2-40B4-BE49-F238E27FC236}">
                  <a16:creationId xmlns:a16="http://schemas.microsoft.com/office/drawing/2014/main" id="{002D990F-8E28-9FD3-51E4-6834A7D4EBB5}"/>
                </a:ext>
              </a:extLst>
            </p:cNvPr>
            <p:cNvCxnSpPr>
              <a:cxnSpLocks/>
              <a:stCxn id="13" idx="2"/>
              <a:endCxn id="15" idx="0"/>
            </p:cNvCxnSpPr>
            <p:nvPr/>
          </p:nvCxnSpPr>
          <p:spPr>
            <a:xfrm>
              <a:off x="9799945" y="3740719"/>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342555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949E2-23C5-CAE6-F5D3-5449A3AA5BB2}"/>
            </a:ext>
          </a:extLst>
        </p:cNvPr>
        <p:cNvGrpSpPr/>
        <p:nvPr/>
      </p:nvGrpSpPr>
      <p:grpSpPr>
        <a:xfrm>
          <a:off x="0" y="0"/>
          <a:ext cx="0" cy="0"/>
          <a:chOff x="0" y="0"/>
          <a:chExt cx="0" cy="0"/>
        </a:xfrm>
      </p:grpSpPr>
      <p:sp>
        <p:nvSpPr>
          <p:cNvPr id="6" name="Titel 12">
            <a:extLst>
              <a:ext uri="{FF2B5EF4-FFF2-40B4-BE49-F238E27FC236}">
                <a16:creationId xmlns:a16="http://schemas.microsoft.com/office/drawing/2014/main" id="{BC41BB21-3640-B32D-2C85-3029A5EE811F}"/>
              </a:ext>
            </a:extLst>
          </p:cNvPr>
          <p:cNvSpPr txBox="1">
            <a:spLocks/>
          </p:cNvSpPr>
          <p:nvPr/>
        </p:nvSpPr>
        <p:spPr>
          <a:xfrm>
            <a:off x="620059" y="442933"/>
            <a:ext cx="5370689" cy="588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800" b="1" dirty="0">
                <a:solidFill>
                  <a:srgbClr val="009987"/>
                </a:solidFill>
                <a:latin typeface="Comfortaa" pitchFamily="2" charset="0"/>
              </a:rPr>
              <a:t>Projectopzet - communicatie</a:t>
            </a:r>
          </a:p>
        </p:txBody>
      </p:sp>
      <p:sp>
        <p:nvSpPr>
          <p:cNvPr id="7" name="Rechthoek: afgeronde hoeken 6">
            <a:extLst>
              <a:ext uri="{FF2B5EF4-FFF2-40B4-BE49-F238E27FC236}">
                <a16:creationId xmlns:a16="http://schemas.microsoft.com/office/drawing/2014/main" id="{E6D94BDE-0A39-F448-FB4F-A41B0250CBB4}"/>
              </a:ext>
            </a:extLst>
          </p:cNvPr>
          <p:cNvSpPr/>
          <p:nvPr/>
        </p:nvSpPr>
        <p:spPr>
          <a:xfrm>
            <a:off x="611824" y="3014579"/>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Openbare apotheek</a:t>
            </a:r>
          </a:p>
        </p:txBody>
      </p:sp>
      <p:sp>
        <p:nvSpPr>
          <p:cNvPr id="8" name="Rechthoek: afgeronde hoeken 7">
            <a:extLst>
              <a:ext uri="{FF2B5EF4-FFF2-40B4-BE49-F238E27FC236}">
                <a16:creationId xmlns:a16="http://schemas.microsoft.com/office/drawing/2014/main" id="{E1DC6EB2-CE87-0417-253B-116CCE28D93A}"/>
              </a:ext>
            </a:extLst>
          </p:cNvPr>
          <p:cNvSpPr/>
          <p:nvPr/>
        </p:nvSpPr>
        <p:spPr>
          <a:xfrm>
            <a:off x="4315777" y="2083035"/>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Patiënt</a:t>
            </a:r>
          </a:p>
          <a:p>
            <a:pPr algn="ctr"/>
            <a:r>
              <a:rPr lang="nl-NL" sz="1400" dirty="0"/>
              <a:t>Patiëntenbrief</a:t>
            </a:r>
          </a:p>
        </p:txBody>
      </p:sp>
      <p:sp>
        <p:nvSpPr>
          <p:cNvPr id="10" name="Rechthoek: afgeronde hoeken 9">
            <a:extLst>
              <a:ext uri="{FF2B5EF4-FFF2-40B4-BE49-F238E27FC236}">
                <a16:creationId xmlns:a16="http://schemas.microsoft.com/office/drawing/2014/main" id="{2782528F-CFEB-1B9E-F8AF-F73E1BBDDEF6}"/>
              </a:ext>
            </a:extLst>
          </p:cNvPr>
          <p:cNvSpPr/>
          <p:nvPr/>
        </p:nvSpPr>
        <p:spPr>
          <a:xfrm>
            <a:off x="4315777" y="3014578"/>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HIX / EPD</a:t>
            </a:r>
          </a:p>
          <a:p>
            <a:pPr algn="ctr"/>
            <a:r>
              <a:rPr lang="nl-NL" sz="1400" dirty="0"/>
              <a:t>medicatieoverdracht@isala.nl</a:t>
            </a:r>
            <a:endParaRPr lang="nl-NL" sz="1200" dirty="0"/>
          </a:p>
        </p:txBody>
      </p:sp>
      <p:sp>
        <p:nvSpPr>
          <p:cNvPr id="11" name="Rechthoek: afgeronde hoeken 10">
            <a:extLst>
              <a:ext uri="{FF2B5EF4-FFF2-40B4-BE49-F238E27FC236}">
                <a16:creationId xmlns:a16="http://schemas.microsoft.com/office/drawing/2014/main" id="{42D62719-0D08-9C38-CDC2-6A7CA9A0AFC0}"/>
              </a:ext>
            </a:extLst>
          </p:cNvPr>
          <p:cNvSpPr/>
          <p:nvPr/>
        </p:nvSpPr>
        <p:spPr>
          <a:xfrm>
            <a:off x="4315777" y="3946121"/>
            <a:ext cx="2693580" cy="828842"/>
          </a:xfrm>
          <a:prstGeom prst="roundRect">
            <a:avLst/>
          </a:prstGeom>
          <a:solidFill>
            <a:srgbClr val="63C1B6"/>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sz="2400" dirty="0"/>
              <a:t>Huisarts</a:t>
            </a:r>
          </a:p>
        </p:txBody>
      </p:sp>
      <p:cxnSp>
        <p:nvCxnSpPr>
          <p:cNvPr id="14" name="Rechte verbindingslijn met pijl 13">
            <a:extLst>
              <a:ext uri="{FF2B5EF4-FFF2-40B4-BE49-F238E27FC236}">
                <a16:creationId xmlns:a16="http://schemas.microsoft.com/office/drawing/2014/main" id="{601EE596-0428-3FC4-9BC2-FCE232E6E446}"/>
              </a:ext>
            </a:extLst>
          </p:cNvPr>
          <p:cNvCxnSpPr>
            <a:stCxn id="7" idx="3"/>
            <a:endCxn id="8" idx="1"/>
          </p:cNvCxnSpPr>
          <p:nvPr/>
        </p:nvCxnSpPr>
        <p:spPr>
          <a:xfrm flipV="1">
            <a:off x="3305404" y="2497456"/>
            <a:ext cx="1010373" cy="9315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Rechte verbindingslijn met pijl 17">
            <a:extLst>
              <a:ext uri="{FF2B5EF4-FFF2-40B4-BE49-F238E27FC236}">
                <a16:creationId xmlns:a16="http://schemas.microsoft.com/office/drawing/2014/main" id="{59CCF229-3C3F-84CE-FAE1-E0C05FD51486}"/>
              </a:ext>
            </a:extLst>
          </p:cNvPr>
          <p:cNvCxnSpPr>
            <a:stCxn id="7" idx="3"/>
            <a:endCxn id="10" idx="1"/>
          </p:cNvCxnSpPr>
          <p:nvPr/>
        </p:nvCxnSpPr>
        <p:spPr>
          <a:xfrm flipV="1">
            <a:off x="3305404" y="3428999"/>
            <a:ext cx="1010373"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Rechte verbindingslijn met pijl 19">
            <a:extLst>
              <a:ext uri="{FF2B5EF4-FFF2-40B4-BE49-F238E27FC236}">
                <a16:creationId xmlns:a16="http://schemas.microsoft.com/office/drawing/2014/main" id="{F3D7503A-74D5-2702-9304-80BEEC3AA05E}"/>
              </a:ext>
            </a:extLst>
          </p:cNvPr>
          <p:cNvCxnSpPr>
            <a:stCxn id="7" idx="3"/>
            <a:endCxn id="11" idx="1"/>
          </p:cNvCxnSpPr>
          <p:nvPr/>
        </p:nvCxnSpPr>
        <p:spPr>
          <a:xfrm>
            <a:off x="3305404" y="3429000"/>
            <a:ext cx="1010373" cy="9315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2" name="Groep 1">
            <a:extLst>
              <a:ext uri="{FF2B5EF4-FFF2-40B4-BE49-F238E27FC236}">
                <a16:creationId xmlns:a16="http://schemas.microsoft.com/office/drawing/2014/main" id="{AC872A44-0B2C-CC6F-DED4-A602CAE09A99}"/>
              </a:ext>
            </a:extLst>
          </p:cNvPr>
          <p:cNvGrpSpPr/>
          <p:nvPr/>
        </p:nvGrpSpPr>
        <p:grpSpPr>
          <a:xfrm>
            <a:off x="8328977" y="1254193"/>
            <a:ext cx="2693580" cy="4349612"/>
            <a:chOff x="8453155" y="1151492"/>
            <a:chExt cx="2693580" cy="4349612"/>
          </a:xfrm>
        </p:grpSpPr>
        <p:sp>
          <p:nvSpPr>
            <p:cNvPr id="3" name="Rechthoek: afgeronde hoeken 2">
              <a:extLst>
                <a:ext uri="{FF2B5EF4-FFF2-40B4-BE49-F238E27FC236}">
                  <a16:creationId xmlns:a16="http://schemas.microsoft.com/office/drawing/2014/main" id="{89F64C04-FEC9-A5C5-6D6F-046A8DB45C02}"/>
                </a:ext>
              </a:extLst>
            </p:cNvPr>
            <p:cNvSpPr/>
            <p:nvPr/>
          </p:nvSpPr>
          <p:spPr>
            <a:xfrm>
              <a:off x="8453155" y="115149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S</a:t>
              </a:r>
              <a:r>
                <a:rPr lang="nl-NL" sz="2400" dirty="0"/>
                <a:t>ignaleren</a:t>
              </a:r>
              <a:endParaRPr lang="nl-NL" sz="1400" dirty="0"/>
            </a:p>
          </p:txBody>
        </p:sp>
        <p:sp>
          <p:nvSpPr>
            <p:cNvPr id="4" name="Rechthoek: afgeronde hoeken 3">
              <a:extLst>
                <a:ext uri="{FF2B5EF4-FFF2-40B4-BE49-F238E27FC236}">
                  <a16:creationId xmlns:a16="http://schemas.microsoft.com/office/drawing/2014/main" id="{9536A18F-A7D5-D7CD-1148-B9F8B7E0708A}"/>
                </a:ext>
              </a:extLst>
            </p:cNvPr>
            <p:cNvSpPr/>
            <p:nvPr/>
          </p:nvSpPr>
          <p:spPr>
            <a:xfrm>
              <a:off x="8453155" y="2911877"/>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O</a:t>
              </a:r>
              <a:r>
                <a:rPr lang="nl-NL" sz="2400" dirty="0"/>
                <a:t>ntlabelen</a:t>
              </a:r>
              <a:endParaRPr lang="nl-NL" sz="1400" dirty="0"/>
            </a:p>
          </p:txBody>
        </p:sp>
        <p:sp>
          <p:nvSpPr>
            <p:cNvPr id="5" name="Rechthoek: afgeronde hoeken 4">
              <a:extLst>
                <a:ext uri="{FF2B5EF4-FFF2-40B4-BE49-F238E27FC236}">
                  <a16:creationId xmlns:a16="http://schemas.microsoft.com/office/drawing/2014/main" id="{0E0FAAC0-150B-D0A1-3D8E-6EFE616FB90D}"/>
                </a:ext>
              </a:extLst>
            </p:cNvPr>
            <p:cNvSpPr/>
            <p:nvPr/>
          </p:nvSpPr>
          <p:spPr>
            <a:xfrm>
              <a:off x="8453155" y="4672262"/>
              <a:ext cx="2693580" cy="82884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nl-NL" sz="2400" b="1" dirty="0"/>
                <a:t>C</a:t>
              </a:r>
              <a:r>
                <a:rPr lang="nl-NL" sz="2400" dirty="0"/>
                <a:t>ommuniceren</a:t>
              </a:r>
              <a:endParaRPr lang="nl-NL" sz="1400" dirty="0"/>
            </a:p>
          </p:txBody>
        </p:sp>
        <p:cxnSp>
          <p:nvCxnSpPr>
            <p:cNvPr id="9" name="Rechte verbindingslijn met pijl 8">
              <a:extLst>
                <a:ext uri="{FF2B5EF4-FFF2-40B4-BE49-F238E27FC236}">
                  <a16:creationId xmlns:a16="http://schemas.microsoft.com/office/drawing/2014/main" id="{21B5D416-22BC-F95E-D85B-5B2E4302FF35}"/>
                </a:ext>
              </a:extLst>
            </p:cNvPr>
            <p:cNvCxnSpPr>
              <a:stCxn id="3" idx="2"/>
              <a:endCxn id="4" idx="0"/>
            </p:cNvCxnSpPr>
            <p:nvPr/>
          </p:nvCxnSpPr>
          <p:spPr>
            <a:xfrm>
              <a:off x="9799945" y="1980334"/>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12" name="Rechte verbindingslijn met pijl 11">
              <a:extLst>
                <a:ext uri="{FF2B5EF4-FFF2-40B4-BE49-F238E27FC236}">
                  <a16:creationId xmlns:a16="http://schemas.microsoft.com/office/drawing/2014/main" id="{73DAFB54-A550-92DE-F4F5-711FC8C738AA}"/>
                </a:ext>
              </a:extLst>
            </p:cNvPr>
            <p:cNvCxnSpPr>
              <a:cxnSpLocks/>
              <a:stCxn id="4" idx="2"/>
              <a:endCxn id="5" idx="0"/>
            </p:cNvCxnSpPr>
            <p:nvPr/>
          </p:nvCxnSpPr>
          <p:spPr>
            <a:xfrm>
              <a:off x="9799945" y="3740719"/>
              <a:ext cx="0" cy="931543"/>
            </a:xfrm>
            <a:prstGeom prst="straightConnector1">
              <a:avLst/>
            </a:prstGeom>
            <a:ln>
              <a:solidFill>
                <a:schemeClr val="accent2"/>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33326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roomdiagram: Beslissing 3">
            <a:extLst>
              <a:ext uri="{FF2B5EF4-FFF2-40B4-BE49-F238E27FC236}">
                <a16:creationId xmlns:a16="http://schemas.microsoft.com/office/drawing/2014/main" id="{7C793C47-87B5-F14C-EEFA-EC006571A54D}"/>
              </a:ext>
            </a:extLst>
          </p:cNvPr>
          <p:cNvSpPr/>
          <p:nvPr/>
        </p:nvSpPr>
        <p:spPr>
          <a:xfrm>
            <a:off x="4977319" y="87225"/>
            <a:ext cx="2237362" cy="705255"/>
          </a:xfrm>
          <a:prstGeom prst="flowChartDecision">
            <a:avLst/>
          </a:prstGeom>
          <a:ln>
            <a:solidFill>
              <a:srgbClr val="63C1B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nl-NL" sz="1200" dirty="0"/>
              <a:t>Antibiotica allergie label</a:t>
            </a:r>
          </a:p>
        </p:txBody>
      </p:sp>
      <p:cxnSp>
        <p:nvCxnSpPr>
          <p:cNvPr id="6" name="Rechte verbindingslijn met pijl 5">
            <a:extLst>
              <a:ext uri="{FF2B5EF4-FFF2-40B4-BE49-F238E27FC236}">
                <a16:creationId xmlns:a16="http://schemas.microsoft.com/office/drawing/2014/main" id="{A490C321-CAEB-1AA8-0953-A4AEB35674F5}"/>
              </a:ext>
            </a:extLst>
          </p:cNvPr>
          <p:cNvCxnSpPr>
            <a:cxnSpLocks/>
            <a:stCxn id="4" idx="2"/>
            <a:endCxn id="7" idx="0"/>
          </p:cNvCxnSpPr>
          <p:nvPr/>
        </p:nvCxnSpPr>
        <p:spPr>
          <a:xfrm>
            <a:off x="6096000" y="792480"/>
            <a:ext cx="0" cy="298802"/>
          </a:xfrm>
          <a:prstGeom prst="straightConnector1">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7" name="Rechthoek: afgeronde hoeken 6">
            <a:extLst>
              <a:ext uri="{FF2B5EF4-FFF2-40B4-BE49-F238E27FC236}">
                <a16:creationId xmlns:a16="http://schemas.microsoft.com/office/drawing/2014/main" id="{40C4F00E-0FC5-50F6-2747-39E83B088AD9}"/>
              </a:ext>
            </a:extLst>
          </p:cNvPr>
          <p:cNvSpPr/>
          <p:nvPr/>
        </p:nvSpPr>
        <p:spPr>
          <a:xfrm>
            <a:off x="5197814" y="1091282"/>
            <a:ext cx="1796371"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dirty="0"/>
              <a:t>Allergie-anamnese</a:t>
            </a:r>
          </a:p>
        </p:txBody>
      </p:sp>
      <p:sp>
        <p:nvSpPr>
          <p:cNvPr id="8" name="Rechthoek: afgeronde hoeken 7">
            <a:extLst>
              <a:ext uri="{FF2B5EF4-FFF2-40B4-BE49-F238E27FC236}">
                <a16:creationId xmlns:a16="http://schemas.microsoft.com/office/drawing/2014/main" id="{383D8E6C-9550-8BC0-2AA3-C07149B98C4D}"/>
              </a:ext>
            </a:extLst>
          </p:cNvPr>
          <p:cNvSpPr/>
          <p:nvPr/>
        </p:nvSpPr>
        <p:spPr>
          <a:xfrm>
            <a:off x="443235" y="1871779"/>
            <a:ext cx="1796371"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dirty="0"/>
              <a:t>Geen allergie</a:t>
            </a:r>
          </a:p>
        </p:txBody>
      </p:sp>
      <p:sp>
        <p:nvSpPr>
          <p:cNvPr id="9" name="Rechthoek: afgeronde hoeken 8">
            <a:extLst>
              <a:ext uri="{FF2B5EF4-FFF2-40B4-BE49-F238E27FC236}">
                <a16:creationId xmlns:a16="http://schemas.microsoft.com/office/drawing/2014/main" id="{ECACB68F-9B22-C43C-72E2-58CB98880480}"/>
              </a:ext>
            </a:extLst>
          </p:cNvPr>
          <p:cNvSpPr/>
          <p:nvPr/>
        </p:nvSpPr>
        <p:spPr>
          <a:xfrm>
            <a:off x="10118660" y="1872576"/>
            <a:ext cx="1705582"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dirty="0"/>
              <a:t>Allergie vastgesteld door allergoloog</a:t>
            </a:r>
          </a:p>
        </p:txBody>
      </p:sp>
      <p:sp>
        <p:nvSpPr>
          <p:cNvPr id="10" name="Rechthoek: afgeronde hoeken 9">
            <a:extLst>
              <a:ext uri="{FF2B5EF4-FFF2-40B4-BE49-F238E27FC236}">
                <a16:creationId xmlns:a16="http://schemas.microsoft.com/office/drawing/2014/main" id="{09CB1F0C-8101-8497-BF6D-F7B8814CAFD1}"/>
              </a:ext>
            </a:extLst>
          </p:cNvPr>
          <p:cNvSpPr/>
          <p:nvPr/>
        </p:nvSpPr>
        <p:spPr>
          <a:xfrm>
            <a:off x="2925098" y="1881743"/>
            <a:ext cx="258188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dirty="0"/>
              <a:t>Verdenking delayed type allergie</a:t>
            </a:r>
          </a:p>
        </p:txBody>
      </p:sp>
      <p:sp>
        <p:nvSpPr>
          <p:cNvPr id="11" name="Rechthoek: afgeronde hoeken 10">
            <a:extLst>
              <a:ext uri="{FF2B5EF4-FFF2-40B4-BE49-F238E27FC236}">
                <a16:creationId xmlns:a16="http://schemas.microsoft.com/office/drawing/2014/main" id="{C0FF7173-473A-1FC1-17E8-4A10B11747BE}"/>
              </a:ext>
            </a:extLst>
          </p:cNvPr>
          <p:cNvSpPr/>
          <p:nvPr/>
        </p:nvSpPr>
        <p:spPr>
          <a:xfrm>
            <a:off x="6693844" y="1878473"/>
            <a:ext cx="258188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dirty="0"/>
              <a:t>Verdenking immediate type allergie</a:t>
            </a:r>
          </a:p>
        </p:txBody>
      </p:sp>
      <p:sp>
        <p:nvSpPr>
          <p:cNvPr id="13" name="Tekstvak 12">
            <a:extLst>
              <a:ext uri="{FF2B5EF4-FFF2-40B4-BE49-F238E27FC236}">
                <a16:creationId xmlns:a16="http://schemas.microsoft.com/office/drawing/2014/main" id="{1600C2A7-86F7-CA3B-A7DF-866BA251965A}"/>
              </a:ext>
            </a:extLst>
          </p:cNvPr>
          <p:cNvSpPr txBox="1"/>
          <p:nvPr/>
        </p:nvSpPr>
        <p:spPr>
          <a:xfrm>
            <a:off x="45068" y="2613493"/>
            <a:ext cx="2592708" cy="3139321"/>
          </a:xfrm>
          <a:prstGeom prst="rect">
            <a:avLst/>
          </a:prstGeom>
          <a:noFill/>
          <a:ln>
            <a:solidFill>
              <a:srgbClr val="63C1B6"/>
            </a:solidFill>
          </a:ln>
        </p:spPr>
        <p:txBody>
          <a:bodyPr wrap="square" rtlCol="0">
            <a:spAutoFit/>
          </a:bodyPr>
          <a:lstStyle/>
          <a:p>
            <a:r>
              <a:rPr lang="nl-NL" sz="900" dirty="0"/>
              <a:t>Klachten niet passend bij allergische reactie:</a:t>
            </a:r>
          </a:p>
          <a:p>
            <a:pPr marL="171450" indent="-171450">
              <a:buFont typeface="Arial" panose="020B0604020202020204" pitchFamily="34" charset="0"/>
              <a:buChar char="•"/>
            </a:pPr>
            <a:r>
              <a:rPr lang="nl-NL" sz="900" dirty="0"/>
              <a:t>Enkel misselijkheid, diarree zonder andere klachten</a:t>
            </a:r>
          </a:p>
          <a:p>
            <a:pPr marL="171450" indent="-171450">
              <a:buFont typeface="Arial" panose="020B0604020202020204" pitchFamily="34" charset="0"/>
              <a:buChar char="•"/>
            </a:pPr>
            <a:r>
              <a:rPr lang="nl-NL" sz="900" dirty="0"/>
              <a:t>Wazig zien</a:t>
            </a:r>
          </a:p>
          <a:p>
            <a:pPr marL="171450" indent="-171450">
              <a:buFont typeface="Arial" panose="020B0604020202020204" pitchFamily="34" charset="0"/>
              <a:buChar char="•"/>
            </a:pPr>
            <a:r>
              <a:rPr lang="nl-NL" sz="900" dirty="0"/>
              <a:t>Hartkloppingen</a:t>
            </a:r>
          </a:p>
          <a:p>
            <a:r>
              <a:rPr lang="nl-NL" sz="900" dirty="0"/>
              <a:t>OF</a:t>
            </a:r>
          </a:p>
          <a:p>
            <a:pPr marL="171450" indent="-171450">
              <a:buFont typeface="Arial" panose="020B0604020202020204" pitchFamily="34" charset="0"/>
              <a:buChar char="•"/>
            </a:pPr>
            <a:r>
              <a:rPr lang="nl-NL" sz="900" dirty="0"/>
              <a:t>Geen tijdsrelatie tussen expositie aan antibioticum en start symptomen</a:t>
            </a:r>
          </a:p>
          <a:p>
            <a:r>
              <a:rPr lang="nl-NL" sz="900" dirty="0"/>
              <a:t>OF</a:t>
            </a:r>
          </a:p>
          <a:p>
            <a:pPr marL="171450" indent="-171450">
              <a:buFont typeface="Arial" panose="020B0604020202020204" pitchFamily="34" charset="0"/>
              <a:buChar char="•"/>
            </a:pPr>
            <a:r>
              <a:rPr lang="nl-NL" sz="900" dirty="0"/>
              <a:t>Antibioticum probleemloos gebruik sinds reactie (informatie afkomstig uit HIS/EPD)</a:t>
            </a:r>
          </a:p>
          <a:p>
            <a:r>
              <a:rPr lang="nl-NL" sz="900" dirty="0"/>
              <a:t>OF</a:t>
            </a:r>
          </a:p>
          <a:p>
            <a:pPr marL="171450" indent="-171450">
              <a:buFont typeface="Arial" panose="020B0604020202020204" pitchFamily="34" charset="0"/>
              <a:buChar char="•"/>
            </a:pPr>
            <a:r>
              <a:rPr lang="nl-NL" sz="900" dirty="0"/>
              <a:t>Indien reactie niet ernstig was beperkt tot de huid en plaatsvond op kinderleeftijd/jeugd</a:t>
            </a:r>
          </a:p>
          <a:p>
            <a:r>
              <a:rPr lang="nl-NL" sz="900" dirty="0"/>
              <a:t>OF</a:t>
            </a:r>
          </a:p>
          <a:p>
            <a:pPr marL="171450" indent="-171450">
              <a:buFont typeface="Arial" panose="020B0604020202020204" pitchFamily="34" charset="0"/>
              <a:buChar char="•"/>
            </a:pPr>
            <a:r>
              <a:rPr lang="nl-NL" sz="900" dirty="0"/>
              <a:t>Patiënt is niet op de hoogte van allergie en kan zich geen allergische symptomen of reactie herinneren</a:t>
            </a:r>
          </a:p>
          <a:p>
            <a:pPr marL="171450" indent="-171450">
              <a:buFont typeface="Arial" panose="020B0604020202020204" pitchFamily="34" charset="0"/>
              <a:buChar char="•"/>
            </a:pPr>
            <a:endParaRPr lang="nl-NL" sz="900" dirty="0"/>
          </a:p>
          <a:p>
            <a:r>
              <a:rPr lang="nl-NL" sz="900" dirty="0"/>
              <a:t>TENZIJ ernstige </a:t>
            </a:r>
            <a:r>
              <a:rPr lang="nl-NL" sz="900" dirty="0" err="1"/>
              <a:t>bijwerkinge</a:t>
            </a:r>
            <a:r>
              <a:rPr lang="nl-NL" sz="900" dirty="0"/>
              <a:t>; dan registratie behouden; indien mogelijk aanpassen </a:t>
            </a:r>
            <a:r>
              <a:rPr lang="nl-NL" sz="900" dirty="0" err="1"/>
              <a:t>avn</a:t>
            </a:r>
            <a:r>
              <a:rPr lang="nl-NL" sz="900" dirty="0"/>
              <a:t> de allergie-registratie naar ernstige bijwerking</a:t>
            </a:r>
          </a:p>
        </p:txBody>
      </p:sp>
      <p:cxnSp>
        <p:nvCxnSpPr>
          <p:cNvPr id="18" name="Rechte verbindingslijn met pijl 17">
            <a:extLst>
              <a:ext uri="{FF2B5EF4-FFF2-40B4-BE49-F238E27FC236}">
                <a16:creationId xmlns:a16="http://schemas.microsoft.com/office/drawing/2014/main" id="{35D99EA3-80D2-1F2C-BC10-D54445483D61}"/>
              </a:ext>
            </a:extLst>
          </p:cNvPr>
          <p:cNvCxnSpPr>
            <a:cxnSpLocks/>
            <a:stCxn id="13" idx="2"/>
            <a:endCxn id="48" idx="0"/>
          </p:cNvCxnSpPr>
          <p:nvPr/>
        </p:nvCxnSpPr>
        <p:spPr>
          <a:xfrm flipH="1">
            <a:off x="1334021" y="5752814"/>
            <a:ext cx="7401" cy="369320"/>
          </a:xfrm>
          <a:prstGeom prst="straightConnector1">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22" name="Verbindingslijn: gebogen 21">
            <a:extLst>
              <a:ext uri="{FF2B5EF4-FFF2-40B4-BE49-F238E27FC236}">
                <a16:creationId xmlns:a16="http://schemas.microsoft.com/office/drawing/2014/main" id="{6134C3C4-8EC3-EA0D-E3C6-B8C9711BE4F5}"/>
              </a:ext>
            </a:extLst>
          </p:cNvPr>
          <p:cNvCxnSpPr>
            <a:stCxn id="7" idx="2"/>
            <a:endCxn id="8" idx="0"/>
          </p:cNvCxnSpPr>
          <p:nvPr/>
        </p:nvCxnSpPr>
        <p:spPr>
          <a:xfrm rot="5400000">
            <a:off x="3488970" y="-735252"/>
            <a:ext cx="459483" cy="4754579"/>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25" name="Verbindingslijn: gebogen 24">
            <a:extLst>
              <a:ext uri="{FF2B5EF4-FFF2-40B4-BE49-F238E27FC236}">
                <a16:creationId xmlns:a16="http://schemas.microsoft.com/office/drawing/2014/main" id="{6A49A2F6-F524-E6F8-EFC2-DBBB5915E0A9}"/>
              </a:ext>
            </a:extLst>
          </p:cNvPr>
          <p:cNvCxnSpPr>
            <a:cxnSpLocks/>
            <a:stCxn id="7" idx="2"/>
            <a:endCxn id="11" idx="0"/>
          </p:cNvCxnSpPr>
          <p:nvPr/>
        </p:nvCxnSpPr>
        <p:spPr>
          <a:xfrm rot="16200000" flipH="1">
            <a:off x="6807305" y="700990"/>
            <a:ext cx="466177" cy="1888787"/>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28" name="Verbindingslijn: gebogen 27">
            <a:extLst>
              <a:ext uri="{FF2B5EF4-FFF2-40B4-BE49-F238E27FC236}">
                <a16:creationId xmlns:a16="http://schemas.microsoft.com/office/drawing/2014/main" id="{5F18A7A3-BD20-DD7D-D852-51FA495C7584}"/>
              </a:ext>
            </a:extLst>
          </p:cNvPr>
          <p:cNvCxnSpPr>
            <a:cxnSpLocks/>
            <a:stCxn id="7" idx="2"/>
            <a:endCxn id="10" idx="0"/>
          </p:cNvCxnSpPr>
          <p:nvPr/>
        </p:nvCxnSpPr>
        <p:spPr>
          <a:xfrm rot="5400000">
            <a:off x="4921298" y="707040"/>
            <a:ext cx="469447" cy="1879959"/>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31" name="Verbindingslijn: gebogen 30">
            <a:extLst>
              <a:ext uri="{FF2B5EF4-FFF2-40B4-BE49-F238E27FC236}">
                <a16:creationId xmlns:a16="http://schemas.microsoft.com/office/drawing/2014/main" id="{D7D5FDFE-D073-75F2-D70D-1699AFC0C5F5}"/>
              </a:ext>
            </a:extLst>
          </p:cNvPr>
          <p:cNvCxnSpPr>
            <a:stCxn id="7" idx="2"/>
            <a:endCxn id="9" idx="0"/>
          </p:cNvCxnSpPr>
          <p:nvPr/>
        </p:nvCxnSpPr>
        <p:spPr>
          <a:xfrm rot="16200000" flipH="1">
            <a:off x="8303585" y="-795290"/>
            <a:ext cx="460280" cy="4875451"/>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37" name="Rechthoek: afgeronde hoeken 36">
            <a:extLst>
              <a:ext uri="{FF2B5EF4-FFF2-40B4-BE49-F238E27FC236}">
                <a16:creationId xmlns:a16="http://schemas.microsoft.com/office/drawing/2014/main" id="{E972D52E-5CCA-B1B4-50F7-42C4559F9B95}"/>
              </a:ext>
            </a:extLst>
          </p:cNvPr>
          <p:cNvSpPr/>
          <p:nvPr/>
        </p:nvSpPr>
        <p:spPr>
          <a:xfrm>
            <a:off x="6704291" y="2460228"/>
            <a:ext cx="92072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Mild (</a:t>
            </a:r>
            <a:r>
              <a:rPr lang="nl-NL" sz="1000" dirty="0" err="1"/>
              <a:t>bijv</a:t>
            </a:r>
            <a:r>
              <a:rPr lang="nl-NL" sz="1000" dirty="0"/>
              <a:t> urticaria)</a:t>
            </a:r>
          </a:p>
        </p:txBody>
      </p:sp>
      <p:sp>
        <p:nvSpPr>
          <p:cNvPr id="38" name="Rechthoek: afgeronde hoeken 37">
            <a:extLst>
              <a:ext uri="{FF2B5EF4-FFF2-40B4-BE49-F238E27FC236}">
                <a16:creationId xmlns:a16="http://schemas.microsoft.com/office/drawing/2014/main" id="{3396662A-AA9B-5168-E376-E95B4BD712FF}"/>
              </a:ext>
            </a:extLst>
          </p:cNvPr>
          <p:cNvSpPr/>
          <p:nvPr/>
        </p:nvSpPr>
        <p:spPr>
          <a:xfrm>
            <a:off x="8810151" y="2460228"/>
            <a:ext cx="1253777"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Matig of ernstig (anafylaxie)</a:t>
            </a:r>
          </a:p>
        </p:txBody>
      </p:sp>
      <p:sp>
        <p:nvSpPr>
          <p:cNvPr id="40" name="Tekstvak 39">
            <a:extLst>
              <a:ext uri="{FF2B5EF4-FFF2-40B4-BE49-F238E27FC236}">
                <a16:creationId xmlns:a16="http://schemas.microsoft.com/office/drawing/2014/main" id="{F22960D5-88E7-87AD-FCD2-451083F61EDE}"/>
              </a:ext>
            </a:extLst>
          </p:cNvPr>
          <p:cNvSpPr txBox="1"/>
          <p:nvPr/>
        </p:nvSpPr>
        <p:spPr>
          <a:xfrm>
            <a:off x="8007381" y="1659439"/>
            <a:ext cx="1143262" cy="246221"/>
          </a:xfrm>
          <a:prstGeom prst="rect">
            <a:avLst/>
          </a:prstGeom>
          <a:noFill/>
        </p:spPr>
        <p:txBody>
          <a:bodyPr wrap="none" rtlCol="0">
            <a:spAutoFit/>
          </a:bodyPr>
          <a:lstStyle/>
          <a:p>
            <a:r>
              <a:rPr lang="nl-NL" sz="1000" dirty="0"/>
              <a:t>&lt;6 uur na inname</a:t>
            </a:r>
          </a:p>
        </p:txBody>
      </p:sp>
      <p:cxnSp>
        <p:nvCxnSpPr>
          <p:cNvPr id="42" name="Verbindingslijn: gebogen 41">
            <a:extLst>
              <a:ext uri="{FF2B5EF4-FFF2-40B4-BE49-F238E27FC236}">
                <a16:creationId xmlns:a16="http://schemas.microsoft.com/office/drawing/2014/main" id="{3121598A-AA15-6E57-5DFD-B4686DB0E8DA}"/>
              </a:ext>
            </a:extLst>
          </p:cNvPr>
          <p:cNvCxnSpPr>
            <a:cxnSpLocks/>
            <a:stCxn id="11" idx="2"/>
            <a:endCxn id="37" idx="0"/>
          </p:cNvCxnSpPr>
          <p:nvPr/>
        </p:nvCxnSpPr>
        <p:spPr>
          <a:xfrm rot="5400000">
            <a:off x="7444351" y="1919791"/>
            <a:ext cx="260741" cy="820133"/>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44" name="Verbindingslijn: gebogen 43">
            <a:extLst>
              <a:ext uri="{FF2B5EF4-FFF2-40B4-BE49-F238E27FC236}">
                <a16:creationId xmlns:a16="http://schemas.microsoft.com/office/drawing/2014/main" id="{E49F7881-DFCF-65ED-3F79-1E7E57F8AF53}"/>
              </a:ext>
            </a:extLst>
          </p:cNvPr>
          <p:cNvCxnSpPr>
            <a:cxnSpLocks/>
            <a:stCxn id="11" idx="2"/>
            <a:endCxn id="38" idx="0"/>
          </p:cNvCxnSpPr>
          <p:nvPr/>
        </p:nvCxnSpPr>
        <p:spPr>
          <a:xfrm rot="16200000" flipH="1">
            <a:off x="8580543" y="1603730"/>
            <a:ext cx="260741" cy="1452253"/>
          </a:xfrm>
          <a:prstGeom prst="bentConnector3">
            <a:avLst>
              <a:gd name="adj1" fmla="val 50000"/>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45" name="Tekstvak 44">
            <a:extLst>
              <a:ext uri="{FF2B5EF4-FFF2-40B4-BE49-F238E27FC236}">
                <a16:creationId xmlns:a16="http://schemas.microsoft.com/office/drawing/2014/main" id="{D54F44AF-2025-94B9-0ECF-90AC08E97063}"/>
              </a:ext>
            </a:extLst>
          </p:cNvPr>
          <p:cNvSpPr txBox="1"/>
          <p:nvPr/>
        </p:nvSpPr>
        <p:spPr>
          <a:xfrm>
            <a:off x="6437591" y="2869680"/>
            <a:ext cx="1454126" cy="1323439"/>
          </a:xfrm>
          <a:prstGeom prst="rect">
            <a:avLst/>
          </a:prstGeom>
          <a:noFill/>
          <a:ln>
            <a:solidFill>
              <a:srgbClr val="63C1B6"/>
            </a:solidFill>
          </a:ln>
        </p:spPr>
        <p:txBody>
          <a:bodyPr wrap="square" rtlCol="0">
            <a:spAutoFit/>
          </a:bodyPr>
          <a:lstStyle/>
          <a:p>
            <a:pPr marL="171450" indent="-171450">
              <a:buFont typeface="Arial" panose="020B0604020202020204" pitchFamily="34" charset="0"/>
              <a:buChar char="•"/>
            </a:pPr>
            <a:r>
              <a:rPr lang="nl-NL" sz="800" dirty="0"/>
              <a:t>Misselijkheid, diarree </a:t>
            </a:r>
            <a:r>
              <a:rPr lang="nl-NL" sz="800" u="sng" dirty="0"/>
              <a:t>in combinatie met andere klachten</a:t>
            </a:r>
          </a:p>
          <a:p>
            <a:pPr marL="171450" indent="-171450">
              <a:buFont typeface="Arial" panose="020B0604020202020204" pitchFamily="34" charset="0"/>
              <a:buChar char="•"/>
            </a:pPr>
            <a:r>
              <a:rPr lang="nl-NL" sz="800" dirty="0"/>
              <a:t>Galbulten/roodheid/jeuk</a:t>
            </a:r>
          </a:p>
          <a:p>
            <a:pPr marL="171450" indent="-171450">
              <a:buFont typeface="Arial" panose="020B0604020202020204" pitchFamily="34" charset="0"/>
              <a:buChar char="•"/>
            </a:pPr>
            <a:r>
              <a:rPr lang="nl-NL" sz="800" dirty="0"/>
              <a:t>Neusklachten (jeuk, verstopt, loopneus</a:t>
            </a:r>
          </a:p>
          <a:p>
            <a:pPr marL="171450" indent="-171450">
              <a:buFont typeface="Arial" panose="020B0604020202020204" pitchFamily="34" charset="0"/>
              <a:buChar char="•"/>
            </a:pPr>
            <a:r>
              <a:rPr lang="nl-NL" sz="800" dirty="0"/>
              <a:t>Duizeligheid</a:t>
            </a:r>
          </a:p>
          <a:p>
            <a:pPr marL="171450" indent="-171450">
              <a:buFont typeface="Arial" panose="020B0604020202020204" pitchFamily="34" charset="0"/>
              <a:buChar char="•"/>
            </a:pPr>
            <a:r>
              <a:rPr lang="nl-NL" sz="800" dirty="0"/>
              <a:t>Hoofdpijn</a:t>
            </a:r>
          </a:p>
          <a:p>
            <a:pPr marL="171450" indent="-171450">
              <a:buFont typeface="Arial" panose="020B0604020202020204" pitchFamily="34" charset="0"/>
              <a:buChar char="•"/>
            </a:pPr>
            <a:r>
              <a:rPr lang="nl-NL" sz="800" dirty="0" err="1"/>
              <a:t>Onwelbevinden</a:t>
            </a:r>
            <a:r>
              <a:rPr lang="nl-NL" sz="800" dirty="0"/>
              <a:t> zonder andere kenmerken</a:t>
            </a:r>
          </a:p>
        </p:txBody>
      </p:sp>
      <p:sp>
        <p:nvSpPr>
          <p:cNvPr id="48" name="Rechthoek: afgeronde hoeken 47">
            <a:extLst>
              <a:ext uri="{FF2B5EF4-FFF2-40B4-BE49-F238E27FC236}">
                <a16:creationId xmlns:a16="http://schemas.microsoft.com/office/drawing/2014/main" id="{879C619A-A84B-031B-FF06-5960397304DA}"/>
              </a:ext>
            </a:extLst>
          </p:cNvPr>
          <p:cNvSpPr/>
          <p:nvPr/>
        </p:nvSpPr>
        <p:spPr>
          <a:xfrm>
            <a:off x="726207" y="6122134"/>
            <a:ext cx="1215628"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Ontlabelen</a:t>
            </a:r>
          </a:p>
        </p:txBody>
      </p:sp>
      <p:sp>
        <p:nvSpPr>
          <p:cNvPr id="56" name="Tekstvak 55">
            <a:extLst>
              <a:ext uri="{FF2B5EF4-FFF2-40B4-BE49-F238E27FC236}">
                <a16:creationId xmlns:a16="http://schemas.microsoft.com/office/drawing/2014/main" id="{2F4C414F-6CC0-2CDB-055B-9668259236F3}"/>
              </a:ext>
            </a:extLst>
          </p:cNvPr>
          <p:cNvSpPr txBox="1"/>
          <p:nvPr/>
        </p:nvSpPr>
        <p:spPr>
          <a:xfrm>
            <a:off x="190500" y="6530340"/>
            <a:ext cx="2392680" cy="307777"/>
          </a:xfrm>
          <a:prstGeom prst="rect">
            <a:avLst/>
          </a:prstGeom>
          <a:noFill/>
        </p:spPr>
        <p:txBody>
          <a:bodyPr wrap="square" rtlCol="0">
            <a:spAutoFit/>
          </a:bodyPr>
          <a:lstStyle/>
          <a:p>
            <a:r>
              <a:rPr lang="nl-NL" sz="1400" dirty="0"/>
              <a:t>Brief 1A (mild) of 2B (ernstig)</a:t>
            </a:r>
          </a:p>
        </p:txBody>
      </p:sp>
      <p:sp>
        <p:nvSpPr>
          <p:cNvPr id="59" name="Rechthoek: afgeronde hoeken 58">
            <a:extLst>
              <a:ext uri="{FF2B5EF4-FFF2-40B4-BE49-F238E27FC236}">
                <a16:creationId xmlns:a16="http://schemas.microsoft.com/office/drawing/2014/main" id="{4A614CE8-D25C-2819-0CD8-4DAF0484F093}"/>
              </a:ext>
            </a:extLst>
          </p:cNvPr>
          <p:cNvSpPr/>
          <p:nvPr/>
        </p:nvSpPr>
        <p:spPr>
          <a:xfrm>
            <a:off x="6140847" y="4808538"/>
            <a:ext cx="92072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&gt;5 jaar geleden</a:t>
            </a:r>
          </a:p>
        </p:txBody>
      </p:sp>
      <p:sp>
        <p:nvSpPr>
          <p:cNvPr id="60" name="Rechthoek: afgeronde hoeken 59">
            <a:extLst>
              <a:ext uri="{FF2B5EF4-FFF2-40B4-BE49-F238E27FC236}">
                <a16:creationId xmlns:a16="http://schemas.microsoft.com/office/drawing/2014/main" id="{6888F848-EF34-6868-0701-23AB539110E6}"/>
              </a:ext>
            </a:extLst>
          </p:cNvPr>
          <p:cNvSpPr/>
          <p:nvPr/>
        </p:nvSpPr>
        <p:spPr>
          <a:xfrm>
            <a:off x="7496400" y="4811778"/>
            <a:ext cx="92072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&lt;5 jaar geleden</a:t>
            </a:r>
          </a:p>
        </p:txBody>
      </p:sp>
      <p:cxnSp>
        <p:nvCxnSpPr>
          <p:cNvPr id="74" name="Verbindingslijn: gebogen 73">
            <a:extLst>
              <a:ext uri="{FF2B5EF4-FFF2-40B4-BE49-F238E27FC236}">
                <a16:creationId xmlns:a16="http://schemas.microsoft.com/office/drawing/2014/main" id="{01CC8CA6-4340-5242-5FFD-1AD0F8E97667}"/>
              </a:ext>
            </a:extLst>
          </p:cNvPr>
          <p:cNvCxnSpPr>
            <a:stCxn id="45" idx="2"/>
            <a:endCxn id="59" idx="0"/>
          </p:cNvCxnSpPr>
          <p:nvPr/>
        </p:nvCxnSpPr>
        <p:spPr>
          <a:xfrm rot="5400000">
            <a:off x="6575223" y="4219106"/>
            <a:ext cx="615419" cy="563444"/>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76" name="Verbindingslijn: gebogen 75">
            <a:extLst>
              <a:ext uri="{FF2B5EF4-FFF2-40B4-BE49-F238E27FC236}">
                <a16:creationId xmlns:a16="http://schemas.microsoft.com/office/drawing/2014/main" id="{6215233D-68E6-F4BA-3B17-ECF830EEAFC5}"/>
              </a:ext>
            </a:extLst>
          </p:cNvPr>
          <p:cNvCxnSpPr>
            <a:stCxn id="45" idx="2"/>
            <a:endCxn id="60" idx="0"/>
          </p:cNvCxnSpPr>
          <p:nvPr/>
        </p:nvCxnSpPr>
        <p:spPr>
          <a:xfrm rot="16200000" flipH="1">
            <a:off x="7251379" y="4106393"/>
            <a:ext cx="618659" cy="792109"/>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79" name="Rechthoek: afgeronde hoeken 78">
            <a:extLst>
              <a:ext uri="{FF2B5EF4-FFF2-40B4-BE49-F238E27FC236}">
                <a16:creationId xmlns:a16="http://schemas.microsoft.com/office/drawing/2014/main" id="{9AFD10C3-F307-1CF4-1B64-98181F0D54EA}"/>
              </a:ext>
            </a:extLst>
          </p:cNvPr>
          <p:cNvSpPr/>
          <p:nvPr/>
        </p:nvSpPr>
        <p:spPr>
          <a:xfrm>
            <a:off x="5950699" y="6116517"/>
            <a:ext cx="1299385"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(klinisch) rechallengen</a:t>
            </a:r>
          </a:p>
        </p:txBody>
      </p:sp>
      <p:sp>
        <p:nvSpPr>
          <p:cNvPr id="80" name="Rechthoek: afgeronde hoeken 79">
            <a:extLst>
              <a:ext uri="{FF2B5EF4-FFF2-40B4-BE49-F238E27FC236}">
                <a16:creationId xmlns:a16="http://schemas.microsoft.com/office/drawing/2014/main" id="{86ACBA7D-2799-9EAF-87B2-5E9A1187B7FE}"/>
              </a:ext>
            </a:extLst>
          </p:cNvPr>
          <p:cNvSpPr/>
          <p:nvPr/>
        </p:nvSpPr>
        <p:spPr>
          <a:xfrm>
            <a:off x="8007381" y="6118860"/>
            <a:ext cx="1299384"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Verwijzing allergoloog</a:t>
            </a:r>
          </a:p>
        </p:txBody>
      </p:sp>
      <p:cxnSp>
        <p:nvCxnSpPr>
          <p:cNvPr id="84" name="Verbindingslijn: gebogen 83">
            <a:extLst>
              <a:ext uri="{FF2B5EF4-FFF2-40B4-BE49-F238E27FC236}">
                <a16:creationId xmlns:a16="http://schemas.microsoft.com/office/drawing/2014/main" id="{7371DE4E-090A-E172-1CDE-CF45B1F0C01E}"/>
              </a:ext>
            </a:extLst>
          </p:cNvPr>
          <p:cNvCxnSpPr>
            <a:cxnSpLocks/>
            <a:stCxn id="59" idx="2"/>
            <a:endCxn id="79" idx="0"/>
          </p:cNvCxnSpPr>
          <p:nvPr/>
        </p:nvCxnSpPr>
        <p:spPr>
          <a:xfrm rot="5400000">
            <a:off x="6107319" y="5622625"/>
            <a:ext cx="986965" cy="818"/>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86" name="Verbindingslijn: gebogen 85">
            <a:extLst>
              <a:ext uri="{FF2B5EF4-FFF2-40B4-BE49-F238E27FC236}">
                <a16:creationId xmlns:a16="http://schemas.microsoft.com/office/drawing/2014/main" id="{14B95E51-4BAC-0432-A852-C69FAD0827F2}"/>
              </a:ext>
            </a:extLst>
          </p:cNvPr>
          <p:cNvCxnSpPr>
            <a:cxnSpLocks/>
            <a:stCxn id="60" idx="2"/>
            <a:endCxn id="80" idx="0"/>
          </p:cNvCxnSpPr>
          <p:nvPr/>
        </p:nvCxnSpPr>
        <p:spPr>
          <a:xfrm rot="16200000" flipH="1">
            <a:off x="7813884" y="5275671"/>
            <a:ext cx="986068" cy="700310"/>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87" name="Tekstvak 86">
            <a:extLst>
              <a:ext uri="{FF2B5EF4-FFF2-40B4-BE49-F238E27FC236}">
                <a16:creationId xmlns:a16="http://schemas.microsoft.com/office/drawing/2014/main" id="{F223912B-6687-5B31-5B4C-C1D493A9E876}"/>
              </a:ext>
            </a:extLst>
          </p:cNvPr>
          <p:cNvSpPr txBox="1"/>
          <p:nvPr/>
        </p:nvSpPr>
        <p:spPr>
          <a:xfrm>
            <a:off x="8709976" y="2869679"/>
            <a:ext cx="1454126" cy="1323439"/>
          </a:xfrm>
          <a:prstGeom prst="rect">
            <a:avLst/>
          </a:prstGeom>
          <a:noFill/>
          <a:ln>
            <a:solidFill>
              <a:srgbClr val="63C1B6"/>
            </a:solidFill>
          </a:ln>
        </p:spPr>
        <p:txBody>
          <a:bodyPr wrap="square" rtlCol="0">
            <a:spAutoFit/>
          </a:bodyPr>
          <a:lstStyle/>
          <a:p>
            <a:pPr marL="171450" indent="-171450">
              <a:buFont typeface="Arial" panose="020B0604020202020204" pitchFamily="34" charset="0"/>
              <a:buChar char="•"/>
            </a:pPr>
            <a:r>
              <a:rPr lang="nl-NL" sz="800" dirty="0"/>
              <a:t>Flinke zwelling van gezicht, tong, ogen,  of lippen</a:t>
            </a:r>
          </a:p>
          <a:p>
            <a:pPr marL="171450" indent="-171450">
              <a:buFont typeface="Arial" panose="020B0604020202020204" pitchFamily="34" charset="0"/>
              <a:buChar char="•"/>
            </a:pPr>
            <a:r>
              <a:rPr lang="nl-NL" sz="800" dirty="0"/>
              <a:t>Hevige benauwdheid</a:t>
            </a:r>
          </a:p>
          <a:p>
            <a:pPr marL="171450" indent="-171450">
              <a:buFont typeface="Arial" panose="020B0604020202020204" pitchFamily="34" charset="0"/>
              <a:buChar char="•"/>
            </a:pPr>
            <a:r>
              <a:rPr lang="nl-NL" sz="800" dirty="0"/>
              <a:t>Heesheid</a:t>
            </a:r>
          </a:p>
          <a:p>
            <a:pPr marL="171450" indent="-171450">
              <a:buFont typeface="Arial" panose="020B0604020202020204" pitchFamily="34" charset="0"/>
              <a:buChar char="•"/>
            </a:pPr>
            <a:r>
              <a:rPr lang="nl-NL" sz="800" dirty="0"/>
              <a:t>Hypotensie</a:t>
            </a:r>
          </a:p>
          <a:p>
            <a:pPr marL="171450" indent="-171450">
              <a:buFont typeface="Arial" panose="020B0604020202020204" pitchFamily="34" charset="0"/>
              <a:buChar char="•"/>
            </a:pPr>
            <a:r>
              <a:rPr lang="nl-NL" sz="800" dirty="0"/>
              <a:t>Bewustzijnsverlies</a:t>
            </a:r>
          </a:p>
          <a:p>
            <a:pPr marL="171450" indent="-171450">
              <a:buFont typeface="Arial" panose="020B0604020202020204" pitchFamily="34" charset="0"/>
              <a:buChar char="•"/>
            </a:pPr>
            <a:r>
              <a:rPr lang="nl-NL" sz="800" dirty="0"/>
              <a:t>Ziekenhuisopname</a:t>
            </a:r>
          </a:p>
          <a:p>
            <a:pPr marL="171450" indent="-171450">
              <a:buFont typeface="Arial" panose="020B0604020202020204" pitchFamily="34" charset="0"/>
              <a:buChar char="•"/>
            </a:pPr>
            <a:r>
              <a:rPr lang="nl-NL" sz="800" dirty="0"/>
              <a:t>Herhaaldelijk braken</a:t>
            </a:r>
          </a:p>
          <a:p>
            <a:pPr marL="171450" indent="-171450">
              <a:buFont typeface="Arial" panose="020B0604020202020204" pitchFamily="34" charset="0"/>
              <a:buChar char="•"/>
            </a:pPr>
            <a:r>
              <a:rPr lang="nl-NL" sz="800" dirty="0"/>
              <a:t>Hevige buikpijn/krampen</a:t>
            </a:r>
          </a:p>
        </p:txBody>
      </p:sp>
      <p:cxnSp>
        <p:nvCxnSpPr>
          <p:cNvPr id="92" name="Verbindingslijn: gebogen 91">
            <a:extLst>
              <a:ext uri="{FF2B5EF4-FFF2-40B4-BE49-F238E27FC236}">
                <a16:creationId xmlns:a16="http://schemas.microsoft.com/office/drawing/2014/main" id="{8C291F43-C41E-C9BF-A784-B2F6D268E381}"/>
              </a:ext>
            </a:extLst>
          </p:cNvPr>
          <p:cNvCxnSpPr>
            <a:cxnSpLocks/>
            <a:stCxn id="87" idx="2"/>
            <a:endCxn id="80" idx="0"/>
          </p:cNvCxnSpPr>
          <p:nvPr/>
        </p:nvCxnSpPr>
        <p:spPr>
          <a:xfrm rot="5400000">
            <a:off x="8084185" y="4766006"/>
            <a:ext cx="1925742" cy="779966"/>
          </a:xfrm>
          <a:prstGeom prst="bentConnector3">
            <a:avLst>
              <a:gd name="adj1" fmla="val 7453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95" name="Tekstvak 94">
            <a:extLst>
              <a:ext uri="{FF2B5EF4-FFF2-40B4-BE49-F238E27FC236}">
                <a16:creationId xmlns:a16="http://schemas.microsoft.com/office/drawing/2014/main" id="{785EE0B1-7121-8EEC-7081-13B4309D29D3}"/>
              </a:ext>
            </a:extLst>
          </p:cNvPr>
          <p:cNvSpPr txBox="1"/>
          <p:nvPr/>
        </p:nvSpPr>
        <p:spPr>
          <a:xfrm>
            <a:off x="8233394" y="6524205"/>
            <a:ext cx="847358" cy="307777"/>
          </a:xfrm>
          <a:prstGeom prst="rect">
            <a:avLst/>
          </a:prstGeom>
          <a:noFill/>
        </p:spPr>
        <p:txBody>
          <a:bodyPr wrap="square" rtlCol="0">
            <a:spAutoFit/>
          </a:bodyPr>
          <a:lstStyle/>
          <a:p>
            <a:r>
              <a:rPr lang="nl-NL" sz="1400" dirty="0"/>
              <a:t>Brief 3B</a:t>
            </a:r>
          </a:p>
        </p:txBody>
      </p:sp>
      <p:sp>
        <p:nvSpPr>
          <p:cNvPr id="96" name="Rechthoek: afgeronde hoeken 95">
            <a:extLst>
              <a:ext uri="{FF2B5EF4-FFF2-40B4-BE49-F238E27FC236}">
                <a16:creationId xmlns:a16="http://schemas.microsoft.com/office/drawing/2014/main" id="{6D49D098-651B-98E0-8ED7-F0175ECF8E26}"/>
              </a:ext>
            </a:extLst>
          </p:cNvPr>
          <p:cNvSpPr/>
          <p:nvPr/>
        </p:nvSpPr>
        <p:spPr>
          <a:xfrm>
            <a:off x="10083765" y="6118860"/>
            <a:ext cx="1788072"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dirty="0"/>
              <a:t>Label behouden</a:t>
            </a:r>
          </a:p>
        </p:txBody>
      </p:sp>
      <p:sp>
        <p:nvSpPr>
          <p:cNvPr id="97" name="Tekstvak 96">
            <a:extLst>
              <a:ext uri="{FF2B5EF4-FFF2-40B4-BE49-F238E27FC236}">
                <a16:creationId xmlns:a16="http://schemas.microsoft.com/office/drawing/2014/main" id="{ECB5E511-5B12-BCE4-A8DC-6275701CF528}"/>
              </a:ext>
            </a:extLst>
          </p:cNvPr>
          <p:cNvSpPr txBox="1"/>
          <p:nvPr/>
        </p:nvSpPr>
        <p:spPr>
          <a:xfrm>
            <a:off x="10548474" y="6524206"/>
            <a:ext cx="847358" cy="307777"/>
          </a:xfrm>
          <a:prstGeom prst="rect">
            <a:avLst/>
          </a:prstGeom>
          <a:noFill/>
        </p:spPr>
        <p:txBody>
          <a:bodyPr wrap="square" rtlCol="0">
            <a:spAutoFit/>
          </a:bodyPr>
          <a:lstStyle/>
          <a:p>
            <a:r>
              <a:rPr lang="nl-NL" sz="1400" dirty="0"/>
              <a:t>Brief 2A</a:t>
            </a:r>
          </a:p>
        </p:txBody>
      </p:sp>
      <p:cxnSp>
        <p:nvCxnSpPr>
          <p:cNvPr id="99" name="Verbindingslijn: gebogen 98">
            <a:extLst>
              <a:ext uri="{FF2B5EF4-FFF2-40B4-BE49-F238E27FC236}">
                <a16:creationId xmlns:a16="http://schemas.microsoft.com/office/drawing/2014/main" id="{91AC6990-01F5-B1AC-BC20-F21C43B46D73}"/>
              </a:ext>
            </a:extLst>
          </p:cNvPr>
          <p:cNvCxnSpPr>
            <a:stCxn id="9" idx="2"/>
            <a:endCxn id="96" idx="0"/>
          </p:cNvCxnSpPr>
          <p:nvPr/>
        </p:nvCxnSpPr>
        <p:spPr>
          <a:xfrm rot="16200000" flipH="1">
            <a:off x="9011991" y="4153050"/>
            <a:ext cx="3925270" cy="6350"/>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11" name="Rechte verbindingslijn met pijl 110">
            <a:extLst>
              <a:ext uri="{FF2B5EF4-FFF2-40B4-BE49-F238E27FC236}">
                <a16:creationId xmlns:a16="http://schemas.microsoft.com/office/drawing/2014/main" id="{A5D4FB3A-5A3F-E149-801C-B65B484ADEA8}"/>
              </a:ext>
            </a:extLst>
          </p:cNvPr>
          <p:cNvCxnSpPr>
            <a:stCxn id="8" idx="2"/>
            <a:endCxn id="13" idx="0"/>
          </p:cNvCxnSpPr>
          <p:nvPr/>
        </p:nvCxnSpPr>
        <p:spPr>
          <a:xfrm>
            <a:off x="1341421" y="2192793"/>
            <a:ext cx="1" cy="420700"/>
          </a:xfrm>
          <a:prstGeom prst="straightConnector1">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116" name="Rechthoek: afgeronde hoeken 115">
            <a:extLst>
              <a:ext uri="{FF2B5EF4-FFF2-40B4-BE49-F238E27FC236}">
                <a16:creationId xmlns:a16="http://schemas.microsoft.com/office/drawing/2014/main" id="{49F8FF0A-DE9A-FF65-A95F-BD7A77160BD6}"/>
              </a:ext>
            </a:extLst>
          </p:cNvPr>
          <p:cNvSpPr/>
          <p:nvPr/>
        </p:nvSpPr>
        <p:spPr>
          <a:xfrm>
            <a:off x="2925098" y="2452986"/>
            <a:ext cx="104318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Mild (</a:t>
            </a:r>
            <a:r>
              <a:rPr lang="nl-NL" sz="1000" dirty="0" err="1"/>
              <a:t>bijv</a:t>
            </a:r>
            <a:r>
              <a:rPr lang="nl-NL" sz="1000" dirty="0"/>
              <a:t> exantheem)</a:t>
            </a:r>
          </a:p>
        </p:txBody>
      </p:sp>
      <p:sp>
        <p:nvSpPr>
          <p:cNvPr id="117" name="Rechthoek: afgeronde hoeken 116">
            <a:extLst>
              <a:ext uri="{FF2B5EF4-FFF2-40B4-BE49-F238E27FC236}">
                <a16:creationId xmlns:a16="http://schemas.microsoft.com/office/drawing/2014/main" id="{395A11F1-608E-C31E-010C-AC9ABB5F408D}"/>
              </a:ext>
            </a:extLst>
          </p:cNvPr>
          <p:cNvSpPr/>
          <p:nvPr/>
        </p:nvSpPr>
        <p:spPr>
          <a:xfrm>
            <a:off x="4348280" y="2446367"/>
            <a:ext cx="1158704"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Matig of ernstig (</a:t>
            </a:r>
            <a:r>
              <a:rPr lang="nl-NL" sz="1000" dirty="0" err="1"/>
              <a:t>bijv</a:t>
            </a:r>
            <a:r>
              <a:rPr lang="nl-NL" sz="1000" dirty="0"/>
              <a:t> TEN)</a:t>
            </a:r>
          </a:p>
        </p:txBody>
      </p:sp>
      <p:cxnSp>
        <p:nvCxnSpPr>
          <p:cNvPr id="121" name="Verbindingslijn: gebogen 120">
            <a:extLst>
              <a:ext uri="{FF2B5EF4-FFF2-40B4-BE49-F238E27FC236}">
                <a16:creationId xmlns:a16="http://schemas.microsoft.com/office/drawing/2014/main" id="{3280A2ED-08FE-6753-B3C5-4442B27AD5D9}"/>
              </a:ext>
            </a:extLst>
          </p:cNvPr>
          <p:cNvCxnSpPr>
            <a:stCxn id="10" idx="2"/>
            <a:endCxn id="117" idx="0"/>
          </p:cNvCxnSpPr>
          <p:nvPr/>
        </p:nvCxnSpPr>
        <p:spPr>
          <a:xfrm rot="16200000" flipH="1">
            <a:off x="4450031" y="1968766"/>
            <a:ext cx="243610" cy="711591"/>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23" name="Verbindingslijn: gebogen 122">
            <a:extLst>
              <a:ext uri="{FF2B5EF4-FFF2-40B4-BE49-F238E27FC236}">
                <a16:creationId xmlns:a16="http://schemas.microsoft.com/office/drawing/2014/main" id="{9517FB1F-31DA-3EFE-314E-FE55678CB3E0}"/>
              </a:ext>
            </a:extLst>
          </p:cNvPr>
          <p:cNvCxnSpPr>
            <a:stCxn id="10" idx="2"/>
            <a:endCxn id="116" idx="0"/>
          </p:cNvCxnSpPr>
          <p:nvPr/>
        </p:nvCxnSpPr>
        <p:spPr>
          <a:xfrm rot="5400000">
            <a:off x="3706252" y="1943196"/>
            <a:ext cx="250229" cy="769350"/>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124" name="Tekstvak 123">
            <a:extLst>
              <a:ext uri="{FF2B5EF4-FFF2-40B4-BE49-F238E27FC236}">
                <a16:creationId xmlns:a16="http://schemas.microsoft.com/office/drawing/2014/main" id="{AEE2371B-6687-BBCC-631A-C5D4B7B6C215}"/>
              </a:ext>
            </a:extLst>
          </p:cNvPr>
          <p:cNvSpPr txBox="1"/>
          <p:nvPr/>
        </p:nvSpPr>
        <p:spPr>
          <a:xfrm>
            <a:off x="4211677" y="2869679"/>
            <a:ext cx="1664221" cy="1323439"/>
          </a:xfrm>
          <a:prstGeom prst="rect">
            <a:avLst/>
          </a:prstGeom>
          <a:noFill/>
          <a:ln>
            <a:solidFill>
              <a:srgbClr val="63C1B6"/>
            </a:solidFill>
          </a:ln>
        </p:spPr>
        <p:txBody>
          <a:bodyPr wrap="square" rtlCol="0">
            <a:spAutoFit/>
          </a:bodyPr>
          <a:lstStyle/>
          <a:p>
            <a:r>
              <a:rPr lang="nl-NL" sz="800" b="1" dirty="0"/>
              <a:t>Ernstige huid/slijmvlies reactie</a:t>
            </a:r>
          </a:p>
          <a:p>
            <a:pPr marL="171450" indent="-171450">
              <a:buFont typeface="Arial" panose="020B0604020202020204" pitchFamily="34" charset="0"/>
              <a:buChar char="•"/>
            </a:pPr>
            <a:r>
              <a:rPr lang="nl-NL" sz="800" dirty="0"/>
              <a:t>Huidreactie blaarvorming</a:t>
            </a:r>
          </a:p>
          <a:p>
            <a:pPr marL="171450" indent="-171450">
              <a:buFont typeface="Arial" panose="020B0604020202020204" pitchFamily="34" charset="0"/>
              <a:buChar char="•"/>
            </a:pPr>
            <a:r>
              <a:rPr lang="nl-NL" sz="800" dirty="0"/>
              <a:t>Betrokkenheid </a:t>
            </a:r>
            <a:r>
              <a:rPr lang="nl-NL" sz="800" dirty="0" err="1"/>
              <a:t>slijmvlieven</a:t>
            </a:r>
            <a:endParaRPr lang="nl-NL" sz="800" dirty="0"/>
          </a:p>
          <a:p>
            <a:pPr marL="171450" indent="-171450">
              <a:buFont typeface="Arial" panose="020B0604020202020204" pitchFamily="34" charset="0"/>
              <a:buChar char="•"/>
            </a:pPr>
            <a:r>
              <a:rPr lang="nl-NL" sz="800" dirty="0"/>
              <a:t>Huidreactie </a:t>
            </a:r>
            <a:r>
              <a:rPr lang="nl-NL" sz="800" dirty="0" err="1"/>
              <a:t>wv</a:t>
            </a:r>
            <a:r>
              <a:rPr lang="nl-NL" sz="800" dirty="0"/>
              <a:t> behandeling met prednison</a:t>
            </a:r>
          </a:p>
          <a:p>
            <a:pPr marL="171450" indent="-171450">
              <a:buFont typeface="Arial" panose="020B0604020202020204" pitchFamily="34" charset="0"/>
              <a:buChar char="•"/>
            </a:pPr>
            <a:r>
              <a:rPr lang="nl-NL" sz="800" dirty="0"/>
              <a:t>Huidreactie met koorts</a:t>
            </a:r>
          </a:p>
          <a:p>
            <a:pPr marL="171450" indent="-171450">
              <a:buFont typeface="Arial" panose="020B0604020202020204" pitchFamily="34" charset="0"/>
              <a:buChar char="•"/>
            </a:pPr>
            <a:r>
              <a:rPr lang="nl-NL" sz="800" dirty="0"/>
              <a:t>Huidreactie met pustels</a:t>
            </a:r>
          </a:p>
          <a:p>
            <a:r>
              <a:rPr lang="nl-NL" sz="800" b="1" dirty="0"/>
              <a:t>Laboratoriumafwijkingen</a:t>
            </a:r>
          </a:p>
          <a:p>
            <a:pPr marL="171450" indent="-171450">
              <a:buFont typeface="Arial" panose="020B0604020202020204" pitchFamily="34" charset="0"/>
              <a:buChar char="•"/>
            </a:pPr>
            <a:r>
              <a:rPr lang="nl-NL" sz="800" dirty="0"/>
              <a:t>Nierfunctie/</a:t>
            </a:r>
            <a:r>
              <a:rPr lang="nl-NL" sz="800" dirty="0" err="1"/>
              <a:t>leverfunctie-stoornis</a:t>
            </a:r>
            <a:r>
              <a:rPr lang="nl-NL" sz="800" dirty="0"/>
              <a:t>, bloedafwijkingen</a:t>
            </a:r>
          </a:p>
        </p:txBody>
      </p:sp>
      <p:sp>
        <p:nvSpPr>
          <p:cNvPr id="139" name="Rechthoek: afgeronde hoeken 138">
            <a:extLst>
              <a:ext uri="{FF2B5EF4-FFF2-40B4-BE49-F238E27FC236}">
                <a16:creationId xmlns:a16="http://schemas.microsoft.com/office/drawing/2014/main" id="{9F8E25A2-E446-11ED-4EBD-D3C2CB56D69D}"/>
              </a:ext>
            </a:extLst>
          </p:cNvPr>
          <p:cNvSpPr/>
          <p:nvPr/>
        </p:nvSpPr>
        <p:spPr>
          <a:xfrm>
            <a:off x="4435973" y="6116517"/>
            <a:ext cx="1215627"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Label behouden</a:t>
            </a:r>
          </a:p>
        </p:txBody>
      </p:sp>
      <p:cxnSp>
        <p:nvCxnSpPr>
          <p:cNvPr id="141" name="Verbindingslijn: gebogen 140">
            <a:extLst>
              <a:ext uri="{FF2B5EF4-FFF2-40B4-BE49-F238E27FC236}">
                <a16:creationId xmlns:a16="http://schemas.microsoft.com/office/drawing/2014/main" id="{1A75A34D-3399-F899-C489-7E66306E8D06}"/>
              </a:ext>
            </a:extLst>
          </p:cNvPr>
          <p:cNvCxnSpPr>
            <a:stCxn id="124" idx="2"/>
            <a:endCxn id="139" idx="0"/>
          </p:cNvCxnSpPr>
          <p:nvPr/>
        </p:nvCxnSpPr>
        <p:spPr>
          <a:xfrm rot="5400000">
            <a:off x="4082089" y="5154817"/>
            <a:ext cx="1923399" cy="1"/>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142" name="Tekstvak 141">
            <a:extLst>
              <a:ext uri="{FF2B5EF4-FFF2-40B4-BE49-F238E27FC236}">
                <a16:creationId xmlns:a16="http://schemas.microsoft.com/office/drawing/2014/main" id="{4AD4DE48-F96F-A62C-489B-F448E6C740BB}"/>
              </a:ext>
            </a:extLst>
          </p:cNvPr>
          <p:cNvSpPr txBox="1"/>
          <p:nvPr/>
        </p:nvSpPr>
        <p:spPr>
          <a:xfrm>
            <a:off x="4659626" y="6524205"/>
            <a:ext cx="847358" cy="307777"/>
          </a:xfrm>
          <a:prstGeom prst="rect">
            <a:avLst/>
          </a:prstGeom>
          <a:noFill/>
        </p:spPr>
        <p:txBody>
          <a:bodyPr wrap="square" rtlCol="0">
            <a:spAutoFit/>
          </a:bodyPr>
          <a:lstStyle/>
          <a:p>
            <a:r>
              <a:rPr lang="nl-NL" sz="1400" dirty="0"/>
              <a:t>Brief 3B</a:t>
            </a:r>
          </a:p>
        </p:txBody>
      </p:sp>
      <p:sp>
        <p:nvSpPr>
          <p:cNvPr id="143" name="Tekstvak 142">
            <a:extLst>
              <a:ext uri="{FF2B5EF4-FFF2-40B4-BE49-F238E27FC236}">
                <a16:creationId xmlns:a16="http://schemas.microsoft.com/office/drawing/2014/main" id="{ECF8C784-C990-F782-FA20-5B9098E68E9D}"/>
              </a:ext>
            </a:extLst>
          </p:cNvPr>
          <p:cNvSpPr txBox="1"/>
          <p:nvPr/>
        </p:nvSpPr>
        <p:spPr>
          <a:xfrm>
            <a:off x="6146827" y="6524205"/>
            <a:ext cx="847358" cy="307777"/>
          </a:xfrm>
          <a:prstGeom prst="rect">
            <a:avLst/>
          </a:prstGeom>
          <a:noFill/>
        </p:spPr>
        <p:txBody>
          <a:bodyPr wrap="square" rtlCol="0">
            <a:spAutoFit/>
          </a:bodyPr>
          <a:lstStyle/>
          <a:p>
            <a:r>
              <a:rPr lang="nl-NL" sz="1400" dirty="0"/>
              <a:t>Brief 3A</a:t>
            </a:r>
          </a:p>
        </p:txBody>
      </p:sp>
      <p:sp>
        <p:nvSpPr>
          <p:cNvPr id="144" name="Rechthoek: afgeronde hoeken 143">
            <a:extLst>
              <a:ext uri="{FF2B5EF4-FFF2-40B4-BE49-F238E27FC236}">
                <a16:creationId xmlns:a16="http://schemas.microsoft.com/office/drawing/2014/main" id="{379281BE-7953-7737-CEF6-1A850228D69A}"/>
              </a:ext>
            </a:extLst>
          </p:cNvPr>
          <p:cNvSpPr/>
          <p:nvPr/>
        </p:nvSpPr>
        <p:spPr>
          <a:xfrm>
            <a:off x="2779266" y="4808537"/>
            <a:ext cx="92072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&gt;1 jaar geleden</a:t>
            </a:r>
          </a:p>
        </p:txBody>
      </p:sp>
      <p:sp>
        <p:nvSpPr>
          <p:cNvPr id="145" name="Rechthoek: afgeronde hoeken 144">
            <a:extLst>
              <a:ext uri="{FF2B5EF4-FFF2-40B4-BE49-F238E27FC236}">
                <a16:creationId xmlns:a16="http://schemas.microsoft.com/office/drawing/2014/main" id="{D3BEC58A-82C5-67F7-381D-7F7057BEE570}"/>
              </a:ext>
            </a:extLst>
          </p:cNvPr>
          <p:cNvSpPr/>
          <p:nvPr/>
        </p:nvSpPr>
        <p:spPr>
          <a:xfrm>
            <a:off x="3819155" y="4808537"/>
            <a:ext cx="920726"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&lt;1 jaar geleden</a:t>
            </a:r>
          </a:p>
        </p:txBody>
      </p:sp>
      <p:cxnSp>
        <p:nvCxnSpPr>
          <p:cNvPr id="147" name="Verbindingslijn: gebogen 146">
            <a:extLst>
              <a:ext uri="{FF2B5EF4-FFF2-40B4-BE49-F238E27FC236}">
                <a16:creationId xmlns:a16="http://schemas.microsoft.com/office/drawing/2014/main" id="{2132F6FE-9742-B384-2550-6B7C3EBB56C0}"/>
              </a:ext>
            </a:extLst>
          </p:cNvPr>
          <p:cNvCxnSpPr>
            <a:stCxn id="145" idx="2"/>
            <a:endCxn id="139" idx="0"/>
          </p:cNvCxnSpPr>
          <p:nvPr/>
        </p:nvCxnSpPr>
        <p:spPr>
          <a:xfrm rot="16200000" flipH="1">
            <a:off x="4168169" y="5240899"/>
            <a:ext cx="986966" cy="764269"/>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49" name="Verbindingslijn: gebogen 148">
            <a:extLst>
              <a:ext uri="{FF2B5EF4-FFF2-40B4-BE49-F238E27FC236}">
                <a16:creationId xmlns:a16="http://schemas.microsoft.com/office/drawing/2014/main" id="{7BFD14A4-30F7-C5C7-8E66-2942525121E8}"/>
              </a:ext>
            </a:extLst>
          </p:cNvPr>
          <p:cNvCxnSpPr>
            <a:stCxn id="116" idx="2"/>
            <a:endCxn id="144" idx="0"/>
          </p:cNvCxnSpPr>
          <p:nvPr/>
        </p:nvCxnSpPr>
        <p:spPr>
          <a:xfrm rot="5400000">
            <a:off x="2325892" y="3687737"/>
            <a:ext cx="2034537" cy="207062"/>
          </a:xfrm>
          <a:prstGeom prst="bentConnector3">
            <a:avLst>
              <a:gd name="adj1" fmla="val 82959"/>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cxnSp>
        <p:nvCxnSpPr>
          <p:cNvPr id="151" name="Verbindingslijn: gebogen 150">
            <a:extLst>
              <a:ext uri="{FF2B5EF4-FFF2-40B4-BE49-F238E27FC236}">
                <a16:creationId xmlns:a16="http://schemas.microsoft.com/office/drawing/2014/main" id="{F269C745-30DE-C99F-1B4B-BA2411C524B5}"/>
              </a:ext>
            </a:extLst>
          </p:cNvPr>
          <p:cNvCxnSpPr>
            <a:stCxn id="116" idx="2"/>
            <a:endCxn id="145" idx="0"/>
          </p:cNvCxnSpPr>
          <p:nvPr/>
        </p:nvCxnSpPr>
        <p:spPr>
          <a:xfrm rot="16200000" flipH="1">
            <a:off x="2845836" y="3374854"/>
            <a:ext cx="2034537" cy="832827"/>
          </a:xfrm>
          <a:prstGeom prst="bentConnector3">
            <a:avLst>
              <a:gd name="adj1" fmla="val 8333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157" name="Rechthoek: afgeronde hoeken 156">
            <a:extLst>
              <a:ext uri="{FF2B5EF4-FFF2-40B4-BE49-F238E27FC236}">
                <a16:creationId xmlns:a16="http://schemas.microsoft.com/office/drawing/2014/main" id="{626D4537-F6A0-EB54-3B4C-6DE8F14E55F4}"/>
              </a:ext>
            </a:extLst>
          </p:cNvPr>
          <p:cNvSpPr/>
          <p:nvPr/>
        </p:nvSpPr>
        <p:spPr>
          <a:xfrm>
            <a:off x="2632143" y="6116517"/>
            <a:ext cx="1215628" cy="321014"/>
          </a:xfrm>
          <a:prstGeom prst="roundRect">
            <a:avLst/>
          </a:prstGeom>
          <a:solidFill>
            <a:srgbClr val="63C1B6"/>
          </a:solidFill>
          <a:ln>
            <a:solidFill>
              <a:srgbClr val="63C1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000" dirty="0"/>
              <a:t>Ontlabelen</a:t>
            </a:r>
          </a:p>
        </p:txBody>
      </p:sp>
      <p:cxnSp>
        <p:nvCxnSpPr>
          <p:cNvPr id="159" name="Verbindingslijn: gebogen 158">
            <a:extLst>
              <a:ext uri="{FF2B5EF4-FFF2-40B4-BE49-F238E27FC236}">
                <a16:creationId xmlns:a16="http://schemas.microsoft.com/office/drawing/2014/main" id="{084948E3-F833-370F-E574-42ACD82D48E6}"/>
              </a:ext>
            </a:extLst>
          </p:cNvPr>
          <p:cNvCxnSpPr>
            <a:stCxn id="144" idx="2"/>
            <a:endCxn id="157" idx="0"/>
          </p:cNvCxnSpPr>
          <p:nvPr/>
        </p:nvCxnSpPr>
        <p:spPr>
          <a:xfrm rot="16200000" flipH="1">
            <a:off x="2746310" y="5622870"/>
            <a:ext cx="986966" cy="328"/>
          </a:xfrm>
          <a:prstGeom prst="bentConnector3">
            <a:avLst/>
          </a:prstGeom>
          <a:ln w="12700">
            <a:solidFill>
              <a:srgbClr val="63C1B6"/>
            </a:solidFill>
            <a:tailEnd type="triangle"/>
          </a:ln>
        </p:spPr>
        <p:style>
          <a:lnRef idx="2">
            <a:schemeClr val="accent1"/>
          </a:lnRef>
          <a:fillRef idx="0">
            <a:schemeClr val="accent1"/>
          </a:fillRef>
          <a:effectRef idx="1">
            <a:schemeClr val="accent1"/>
          </a:effectRef>
          <a:fontRef idx="minor">
            <a:schemeClr val="tx1"/>
          </a:fontRef>
        </p:style>
      </p:cxnSp>
      <p:sp>
        <p:nvSpPr>
          <p:cNvPr id="161" name="Tekstvak 160">
            <a:extLst>
              <a:ext uri="{FF2B5EF4-FFF2-40B4-BE49-F238E27FC236}">
                <a16:creationId xmlns:a16="http://schemas.microsoft.com/office/drawing/2014/main" id="{51EDDD34-C4A2-354C-1DA9-552FCA0B9101}"/>
              </a:ext>
            </a:extLst>
          </p:cNvPr>
          <p:cNvSpPr txBox="1"/>
          <p:nvPr/>
        </p:nvSpPr>
        <p:spPr>
          <a:xfrm>
            <a:off x="2852634" y="6507529"/>
            <a:ext cx="847358" cy="307777"/>
          </a:xfrm>
          <a:prstGeom prst="rect">
            <a:avLst/>
          </a:prstGeom>
          <a:noFill/>
        </p:spPr>
        <p:txBody>
          <a:bodyPr wrap="square" rtlCol="0">
            <a:spAutoFit/>
          </a:bodyPr>
          <a:lstStyle/>
          <a:p>
            <a:r>
              <a:rPr lang="nl-NL" sz="1400" dirty="0"/>
              <a:t>Brief 1B</a:t>
            </a:r>
          </a:p>
        </p:txBody>
      </p:sp>
      <p:sp>
        <p:nvSpPr>
          <p:cNvPr id="168" name="Tekstvak 167">
            <a:extLst>
              <a:ext uri="{FF2B5EF4-FFF2-40B4-BE49-F238E27FC236}">
                <a16:creationId xmlns:a16="http://schemas.microsoft.com/office/drawing/2014/main" id="{C468FADC-3C1B-3ADA-E245-AEAC160B5D8D}"/>
              </a:ext>
            </a:extLst>
          </p:cNvPr>
          <p:cNvSpPr txBox="1"/>
          <p:nvPr/>
        </p:nvSpPr>
        <p:spPr>
          <a:xfrm>
            <a:off x="2941766" y="1638133"/>
            <a:ext cx="1212191" cy="246221"/>
          </a:xfrm>
          <a:prstGeom prst="rect">
            <a:avLst/>
          </a:prstGeom>
          <a:noFill/>
        </p:spPr>
        <p:txBody>
          <a:bodyPr wrap="none" rtlCol="0">
            <a:spAutoFit/>
          </a:bodyPr>
          <a:lstStyle/>
          <a:p>
            <a:r>
              <a:rPr lang="nl-NL" sz="1000" dirty="0"/>
              <a:t>&gt;24 uur na inname</a:t>
            </a:r>
          </a:p>
        </p:txBody>
      </p:sp>
      <p:sp>
        <p:nvSpPr>
          <p:cNvPr id="169" name="Tekstvak 168">
            <a:extLst>
              <a:ext uri="{FF2B5EF4-FFF2-40B4-BE49-F238E27FC236}">
                <a16:creationId xmlns:a16="http://schemas.microsoft.com/office/drawing/2014/main" id="{4D1E353C-4803-897A-1EEF-7EE4BDC8E993}"/>
              </a:ext>
            </a:extLst>
          </p:cNvPr>
          <p:cNvSpPr txBox="1"/>
          <p:nvPr/>
        </p:nvSpPr>
        <p:spPr>
          <a:xfrm>
            <a:off x="5003812" y="1638133"/>
            <a:ext cx="2808782" cy="246221"/>
          </a:xfrm>
          <a:prstGeom prst="rect">
            <a:avLst/>
          </a:prstGeom>
          <a:noFill/>
        </p:spPr>
        <p:txBody>
          <a:bodyPr wrap="none" rtlCol="0">
            <a:spAutoFit/>
          </a:bodyPr>
          <a:lstStyle/>
          <a:p>
            <a:r>
              <a:rPr lang="nl-NL" sz="1000" dirty="0"/>
              <a:t>6-24 uur: onzeker, vermoedelijk immediate type</a:t>
            </a:r>
          </a:p>
        </p:txBody>
      </p:sp>
    </p:spTree>
    <p:extLst>
      <p:ext uri="{BB962C8B-B14F-4D97-AF65-F5344CB8AC3E}">
        <p14:creationId xmlns:p14="http://schemas.microsoft.com/office/powerpoint/2010/main" val="2594634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A6CC4-D60B-6EDC-5C98-F6822A71BBFE}"/>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D6C75B65-CC1A-71A1-D875-8A76B01DD961}"/>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F7AE1CC5-2195-1BA9-698B-198BB7D03EBB}"/>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2" name="Groep 1">
            <a:extLst>
              <a:ext uri="{FF2B5EF4-FFF2-40B4-BE49-F238E27FC236}">
                <a16:creationId xmlns:a16="http://schemas.microsoft.com/office/drawing/2014/main" id="{752D80BB-758F-6852-0EED-50944BA92846}"/>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FDAAF2C3-42BF-876D-B552-0F0204D71B02}"/>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82A83084-9D4C-6477-8C6C-099DF0B56AB6}"/>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F63722DC-F508-730E-F1D4-42D96CFC08D6}"/>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 name="Titel 12">
            <a:extLst>
              <a:ext uri="{FF2B5EF4-FFF2-40B4-BE49-F238E27FC236}">
                <a16:creationId xmlns:a16="http://schemas.microsoft.com/office/drawing/2014/main" id="{C8C75825-C7D7-5D5A-0952-DBC41C212386}"/>
              </a:ext>
            </a:extLst>
          </p:cNvPr>
          <p:cNvSpPr>
            <a:spLocks noGrp="1"/>
          </p:cNvSpPr>
          <p:nvPr>
            <p:ph type="ctrTitle"/>
          </p:nvPr>
        </p:nvSpPr>
        <p:spPr>
          <a:xfrm>
            <a:off x="525066" y="505343"/>
            <a:ext cx="3965911" cy="588275"/>
          </a:xfrm>
        </p:spPr>
        <p:txBody>
          <a:bodyPr>
            <a:normAutofit/>
          </a:bodyPr>
          <a:lstStyle/>
          <a:p>
            <a:pPr algn="l"/>
            <a:r>
              <a:rPr lang="nl-NL" sz="2800" b="1" dirty="0">
                <a:solidFill>
                  <a:srgbClr val="009987"/>
                </a:solidFill>
                <a:latin typeface="Comfortaa" pitchFamily="2" charset="0"/>
              </a:rPr>
              <a:t>Bronnen</a:t>
            </a:r>
          </a:p>
        </p:txBody>
      </p:sp>
      <p:sp>
        <p:nvSpPr>
          <p:cNvPr id="10" name="Tijdelijke aanduiding voor inhoud 2">
            <a:extLst>
              <a:ext uri="{FF2B5EF4-FFF2-40B4-BE49-F238E27FC236}">
                <a16:creationId xmlns:a16="http://schemas.microsoft.com/office/drawing/2014/main" id="{F23478DF-8401-E77D-1436-41E46F7FE673}"/>
              </a:ext>
            </a:extLst>
          </p:cNvPr>
          <p:cNvSpPr txBox="1">
            <a:spLocks/>
          </p:cNvSpPr>
          <p:nvPr/>
        </p:nvSpPr>
        <p:spPr>
          <a:xfrm>
            <a:off x="525066" y="1433901"/>
            <a:ext cx="1051560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nl-NL" sz="2000" dirty="0">
                <a:hlinkClick r:id="rId4"/>
              </a:rPr>
              <a:t>https://www.henw.org/artikelen/onnodig-vermijden-eerstekeusantibiotica-bij-penicillineallergie</a:t>
            </a:r>
            <a:endParaRPr lang="nl-NL" sz="2000" dirty="0"/>
          </a:p>
          <a:p>
            <a:pPr marL="342900" indent="-342900" algn="l">
              <a:buFont typeface="Arial" panose="020B0604020202020204" pitchFamily="34" charset="0"/>
              <a:buChar char="•"/>
            </a:pPr>
            <a:r>
              <a:rPr lang="nl-NL" sz="2000" dirty="0">
                <a:hlinkClick r:id="rId5"/>
              </a:rPr>
              <a:t>https://farmacopedia.nl/applicaties/</a:t>
            </a:r>
            <a:endParaRPr lang="nl-NL" sz="2000" dirty="0"/>
          </a:p>
          <a:p>
            <a:pPr marL="342900" indent="-342900" algn="l">
              <a:buFont typeface="Arial" panose="020B0604020202020204" pitchFamily="34" charset="0"/>
              <a:buChar char="•"/>
            </a:pPr>
            <a:r>
              <a:rPr kumimoji="0" lang="nl-NL" altLang="nl-NL" sz="2000" b="0" i="0" u="none" strike="noStrike" cap="none" normalizeH="0" baseline="0" dirty="0">
                <a:ln>
                  <a:noFill/>
                </a:ln>
                <a:solidFill>
                  <a:schemeClr val="tx1"/>
                </a:solidFill>
                <a:effectLst/>
                <a:hlinkClick r:id="rId6"/>
              </a:rPr>
              <a:t>https://www.zorgnetwerk-gain.nl/doelgroepen/huisartsenpraktijken/verwijderen-onterechte-antibiotica-allergieregistratie</a:t>
            </a:r>
            <a:r>
              <a:rPr kumimoji="0" lang="nl-NL" altLang="nl-NL" sz="2000" b="0" i="0" u="none" strike="noStrike" cap="none" normalizeH="0" baseline="0" dirty="0">
                <a:ln>
                  <a:noFill/>
                </a:ln>
                <a:solidFill>
                  <a:schemeClr val="tx1"/>
                </a:solidFill>
                <a:effectLst/>
              </a:rPr>
              <a:t>  </a:t>
            </a:r>
          </a:p>
          <a:p>
            <a:pPr marL="342900" indent="-342900" algn="l">
              <a:buFont typeface="Arial" panose="020B0604020202020204" pitchFamily="34" charset="0"/>
              <a:buChar char="•"/>
            </a:pPr>
            <a:r>
              <a:rPr lang="nl-NL" sz="2000" dirty="0">
                <a:solidFill>
                  <a:srgbClr val="63C1B6"/>
                </a:solidFill>
                <a:hlinkClick r:id="rId7"/>
              </a:rPr>
              <a:t>https://www.boerhaavenascholing.nl/medische-nascholing/2025/e-learning-antibiotica-allergie-2025/</a:t>
            </a:r>
            <a:r>
              <a:rPr lang="nl-NL" sz="2000" dirty="0">
                <a:solidFill>
                  <a:srgbClr val="63C1B6"/>
                </a:solidFill>
              </a:rPr>
              <a:t> </a:t>
            </a:r>
          </a:p>
          <a:p>
            <a:pPr marL="342900" indent="-342900" algn="l">
              <a:buFont typeface="Arial" panose="020B0604020202020204" pitchFamily="34" charset="0"/>
              <a:buChar char="•"/>
            </a:pPr>
            <a:endParaRPr lang="nl-NL" dirty="0"/>
          </a:p>
        </p:txBody>
      </p:sp>
    </p:spTree>
    <p:extLst>
      <p:ext uri="{BB962C8B-B14F-4D97-AF65-F5344CB8AC3E}">
        <p14:creationId xmlns:p14="http://schemas.microsoft.com/office/powerpoint/2010/main" val="4185563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A96DB-4777-EFC7-7896-FE3D05D1591D}"/>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23E82250-87B7-31FB-0924-D0982620227A}"/>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3DF1FEC7-FF7A-66D1-37E1-39E0D01EE3D8}"/>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7337B941-F84D-5DD9-120C-71C2C495B982}"/>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CF2B59B5-419E-E972-C57D-539A0F6CA4AA}"/>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35D33CE1-2B0B-BF5C-FB8B-9841AC498571}"/>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 name="Groep 1">
            <a:extLst>
              <a:ext uri="{FF2B5EF4-FFF2-40B4-BE49-F238E27FC236}">
                <a16:creationId xmlns:a16="http://schemas.microsoft.com/office/drawing/2014/main" id="{5C0E79FD-1F5F-4E5A-0F72-DD194A4BA086}"/>
              </a:ext>
            </a:extLst>
          </p:cNvPr>
          <p:cNvGrpSpPr/>
          <p:nvPr/>
        </p:nvGrpSpPr>
        <p:grpSpPr>
          <a:xfrm>
            <a:off x="855911" y="1339703"/>
            <a:ext cx="10480177" cy="3686477"/>
            <a:chOff x="765545" y="956930"/>
            <a:chExt cx="10480177" cy="3686477"/>
          </a:xfrm>
        </p:grpSpPr>
        <p:sp>
          <p:nvSpPr>
            <p:cNvPr id="6" name="Rechthoek: afgeronde hoeken 5">
              <a:extLst>
                <a:ext uri="{FF2B5EF4-FFF2-40B4-BE49-F238E27FC236}">
                  <a16:creationId xmlns:a16="http://schemas.microsoft.com/office/drawing/2014/main" id="{4FDACDB8-B103-1540-3A4D-A39ADBFA274C}"/>
                </a:ext>
              </a:extLst>
            </p:cNvPr>
            <p:cNvSpPr/>
            <p:nvPr/>
          </p:nvSpPr>
          <p:spPr>
            <a:xfrm>
              <a:off x="4408969" y="956930"/>
              <a:ext cx="2693580"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Klachten veroorzaakt door antibioticum</a:t>
              </a:r>
            </a:p>
          </p:txBody>
        </p:sp>
        <p:sp>
          <p:nvSpPr>
            <p:cNvPr id="8" name="Rechthoek: afgeronde hoeken 7">
              <a:extLst>
                <a:ext uri="{FF2B5EF4-FFF2-40B4-BE49-F238E27FC236}">
                  <a16:creationId xmlns:a16="http://schemas.microsoft.com/office/drawing/2014/main" id="{D4D32ABC-F9C0-81BC-5BD8-EE97ACB95424}"/>
                </a:ext>
              </a:extLst>
            </p:cNvPr>
            <p:cNvSpPr/>
            <p:nvPr/>
          </p:nvSpPr>
          <p:spPr>
            <a:xfrm>
              <a:off x="765545" y="2330042"/>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A reactie</a:t>
              </a:r>
            </a:p>
          </p:txBody>
        </p:sp>
        <p:sp>
          <p:nvSpPr>
            <p:cNvPr id="10" name="Rechthoek: afgeronde hoeken 9">
              <a:extLst>
                <a:ext uri="{FF2B5EF4-FFF2-40B4-BE49-F238E27FC236}">
                  <a16:creationId xmlns:a16="http://schemas.microsoft.com/office/drawing/2014/main" id="{623A8E7A-FD49-1940-FE5A-904A87FA6E24}"/>
                </a:ext>
              </a:extLst>
            </p:cNvPr>
            <p:cNvSpPr/>
            <p:nvPr/>
          </p:nvSpPr>
          <p:spPr>
            <a:xfrm>
              <a:off x="9275156" y="3973556"/>
              <a:ext cx="1970566"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IV</a:t>
              </a:r>
            </a:p>
          </p:txBody>
        </p:sp>
        <p:sp>
          <p:nvSpPr>
            <p:cNvPr id="11" name="Rechthoek: afgeronde hoeken 10">
              <a:extLst>
                <a:ext uri="{FF2B5EF4-FFF2-40B4-BE49-F238E27FC236}">
                  <a16:creationId xmlns:a16="http://schemas.microsoft.com/office/drawing/2014/main" id="{706BFF06-8CA5-633D-6051-6E4DA6D1D112}"/>
                </a:ext>
              </a:extLst>
            </p:cNvPr>
            <p:cNvSpPr/>
            <p:nvPr/>
          </p:nvSpPr>
          <p:spPr>
            <a:xfrm>
              <a:off x="7127373" y="3953801"/>
              <a:ext cx="1970566"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III</a:t>
              </a:r>
            </a:p>
          </p:txBody>
        </p:sp>
        <p:sp>
          <p:nvSpPr>
            <p:cNvPr id="14" name="Rechthoek: afgeronde hoeken 13">
              <a:extLst>
                <a:ext uri="{FF2B5EF4-FFF2-40B4-BE49-F238E27FC236}">
                  <a16:creationId xmlns:a16="http://schemas.microsoft.com/office/drawing/2014/main" id="{013E747C-ACD9-4D80-BC58-86CB6911EF43}"/>
                </a:ext>
              </a:extLst>
            </p:cNvPr>
            <p:cNvSpPr/>
            <p:nvPr/>
          </p:nvSpPr>
          <p:spPr>
            <a:xfrm>
              <a:off x="2831807" y="3973556"/>
              <a:ext cx="1970566"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15" name="Rechthoek: afgeronde hoeken 14">
              <a:extLst>
                <a:ext uri="{FF2B5EF4-FFF2-40B4-BE49-F238E27FC236}">
                  <a16:creationId xmlns:a16="http://schemas.microsoft.com/office/drawing/2014/main" id="{AAADA45E-6DB8-455F-8A48-411249CF2C89}"/>
                </a:ext>
              </a:extLst>
            </p:cNvPr>
            <p:cNvSpPr/>
            <p:nvPr/>
          </p:nvSpPr>
          <p:spPr>
            <a:xfrm>
              <a:off x="6875722" y="2330041"/>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Allergie / Type B reactie</a:t>
              </a:r>
            </a:p>
          </p:txBody>
        </p:sp>
        <p:cxnSp>
          <p:nvCxnSpPr>
            <p:cNvPr id="16" name="Verbindingslijn: gebogen 15">
              <a:extLst>
                <a:ext uri="{FF2B5EF4-FFF2-40B4-BE49-F238E27FC236}">
                  <a16:creationId xmlns:a16="http://schemas.microsoft.com/office/drawing/2014/main" id="{1545CEE6-221F-D9A2-E0BD-A22865CFE784}"/>
                </a:ext>
              </a:extLst>
            </p:cNvPr>
            <p:cNvCxnSpPr>
              <a:cxnSpLocks/>
              <a:stCxn id="6" idx="2"/>
              <a:endCxn id="8" idx="0"/>
            </p:cNvCxnSpPr>
            <p:nvPr/>
          </p:nvCxnSpPr>
          <p:spPr>
            <a:xfrm rot="5400000">
              <a:off x="3525711" y="99993"/>
              <a:ext cx="703261" cy="375683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Verbindingslijn: gebogen 16">
              <a:extLst>
                <a:ext uri="{FF2B5EF4-FFF2-40B4-BE49-F238E27FC236}">
                  <a16:creationId xmlns:a16="http://schemas.microsoft.com/office/drawing/2014/main" id="{A50B519B-199D-0FBD-8165-1C0813747653}"/>
                </a:ext>
              </a:extLst>
            </p:cNvPr>
            <p:cNvCxnSpPr>
              <a:cxnSpLocks/>
              <a:stCxn id="6" idx="2"/>
              <a:endCxn id="15" idx="0"/>
            </p:cNvCxnSpPr>
            <p:nvPr/>
          </p:nvCxnSpPr>
          <p:spPr>
            <a:xfrm rot="16200000" flipH="1">
              <a:off x="6580799" y="801741"/>
              <a:ext cx="703260" cy="2353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hthoek: afgeronde hoeken 17">
              <a:extLst>
                <a:ext uri="{FF2B5EF4-FFF2-40B4-BE49-F238E27FC236}">
                  <a16:creationId xmlns:a16="http://schemas.microsoft.com/office/drawing/2014/main" id="{11271A4B-BCEE-1AF7-0B24-D457F5DC6D68}"/>
                </a:ext>
              </a:extLst>
            </p:cNvPr>
            <p:cNvSpPr/>
            <p:nvPr/>
          </p:nvSpPr>
          <p:spPr>
            <a:xfrm>
              <a:off x="4979590" y="3973556"/>
              <a:ext cx="1970566"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a:t>
              </a:r>
            </a:p>
          </p:txBody>
        </p:sp>
        <p:cxnSp>
          <p:nvCxnSpPr>
            <p:cNvPr id="19" name="Verbindingslijn: gebogen 18">
              <a:extLst>
                <a:ext uri="{FF2B5EF4-FFF2-40B4-BE49-F238E27FC236}">
                  <a16:creationId xmlns:a16="http://schemas.microsoft.com/office/drawing/2014/main" id="{A6E1B6AE-B1D1-A18F-20D8-608F7362B2F6}"/>
                </a:ext>
              </a:extLst>
            </p:cNvPr>
            <p:cNvCxnSpPr>
              <a:stCxn id="15" idx="2"/>
              <a:endCxn id="14" idx="0"/>
            </p:cNvCxnSpPr>
            <p:nvPr/>
          </p:nvCxnSpPr>
          <p:spPr>
            <a:xfrm rot="5400000">
              <a:off x="5476263" y="1340720"/>
              <a:ext cx="973664" cy="4292009"/>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Verbindingslijn: gebogen 19">
              <a:extLst>
                <a:ext uri="{FF2B5EF4-FFF2-40B4-BE49-F238E27FC236}">
                  <a16:creationId xmlns:a16="http://schemas.microsoft.com/office/drawing/2014/main" id="{BA7956BD-0632-9994-533C-3347882C93C3}"/>
                </a:ext>
              </a:extLst>
            </p:cNvPr>
            <p:cNvCxnSpPr>
              <a:stCxn id="15" idx="2"/>
              <a:endCxn id="18" idx="0"/>
            </p:cNvCxnSpPr>
            <p:nvPr/>
          </p:nvCxnSpPr>
          <p:spPr>
            <a:xfrm rot="5400000">
              <a:off x="6550154" y="2414611"/>
              <a:ext cx="973664" cy="2144226"/>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Verbindingslijn: gebogen 20">
              <a:extLst>
                <a:ext uri="{FF2B5EF4-FFF2-40B4-BE49-F238E27FC236}">
                  <a16:creationId xmlns:a16="http://schemas.microsoft.com/office/drawing/2014/main" id="{90BD131F-D35F-9D44-3D0C-E8E22F008A16}"/>
                </a:ext>
              </a:extLst>
            </p:cNvPr>
            <p:cNvCxnSpPr>
              <a:stCxn id="15" idx="2"/>
              <a:endCxn id="11" idx="0"/>
            </p:cNvCxnSpPr>
            <p:nvPr/>
          </p:nvCxnSpPr>
          <p:spPr>
            <a:xfrm rot="16200000" flipH="1">
              <a:off x="7633923" y="3475067"/>
              <a:ext cx="953909" cy="355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Verbindingslijn: gebogen 21">
              <a:extLst>
                <a:ext uri="{FF2B5EF4-FFF2-40B4-BE49-F238E27FC236}">
                  <a16:creationId xmlns:a16="http://schemas.microsoft.com/office/drawing/2014/main" id="{70CE22BF-90CF-66C5-260B-29AFB0252F51}"/>
                </a:ext>
              </a:extLst>
            </p:cNvPr>
            <p:cNvCxnSpPr>
              <a:stCxn id="15" idx="2"/>
              <a:endCxn id="10" idx="0"/>
            </p:cNvCxnSpPr>
            <p:nvPr/>
          </p:nvCxnSpPr>
          <p:spPr>
            <a:xfrm rot="16200000" flipH="1">
              <a:off x="8697937" y="2411054"/>
              <a:ext cx="973664" cy="2151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56674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B9CC-5548-9090-90A2-524FECC1D992}"/>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DCC66D64-BB11-3EC1-B2E3-A358FDCC3CD2}"/>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E8772898-05CC-20BE-B025-894CA018B2AA}"/>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94C24C4A-2156-7858-3017-16D5CED17010}"/>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Rechthoek: afgeronde hoeken 1">
            <a:extLst>
              <a:ext uri="{FF2B5EF4-FFF2-40B4-BE49-F238E27FC236}">
                <a16:creationId xmlns:a16="http://schemas.microsoft.com/office/drawing/2014/main" id="{A1A4861D-3B8C-9401-40AC-5E69B8414C3B}"/>
              </a:ext>
            </a:extLst>
          </p:cNvPr>
          <p:cNvSpPr/>
          <p:nvPr/>
        </p:nvSpPr>
        <p:spPr>
          <a:xfrm>
            <a:off x="4499335" y="1350335"/>
            <a:ext cx="2693580"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Klachten veroorzaakt door antibioticum</a:t>
            </a:r>
          </a:p>
        </p:txBody>
      </p:sp>
      <p:sp>
        <p:nvSpPr>
          <p:cNvPr id="6" name="Rechthoek: afgeronde hoeken 5">
            <a:extLst>
              <a:ext uri="{FF2B5EF4-FFF2-40B4-BE49-F238E27FC236}">
                <a16:creationId xmlns:a16="http://schemas.microsoft.com/office/drawing/2014/main" id="{1C30EB77-A346-0409-5E6C-CFE8BE20D19F}"/>
              </a:ext>
            </a:extLst>
          </p:cNvPr>
          <p:cNvSpPr/>
          <p:nvPr/>
        </p:nvSpPr>
        <p:spPr>
          <a:xfrm>
            <a:off x="855911" y="2723447"/>
            <a:ext cx="2466753"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A reactie</a:t>
            </a:r>
          </a:p>
        </p:txBody>
      </p:sp>
      <p:cxnSp>
        <p:nvCxnSpPr>
          <p:cNvPr id="8" name="Verbindingslijn: gebogen 7">
            <a:extLst>
              <a:ext uri="{FF2B5EF4-FFF2-40B4-BE49-F238E27FC236}">
                <a16:creationId xmlns:a16="http://schemas.microsoft.com/office/drawing/2014/main" id="{39133867-E6EA-F7A9-4141-4AD08EB5587A}"/>
              </a:ext>
            </a:extLst>
          </p:cNvPr>
          <p:cNvCxnSpPr>
            <a:cxnSpLocks/>
            <a:stCxn id="2" idx="2"/>
            <a:endCxn id="6" idx="0"/>
          </p:cNvCxnSpPr>
          <p:nvPr/>
        </p:nvCxnSpPr>
        <p:spPr>
          <a:xfrm rot="5400000">
            <a:off x="3616077" y="493398"/>
            <a:ext cx="703261" cy="375683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kstvak 9">
            <a:extLst>
              <a:ext uri="{FF2B5EF4-FFF2-40B4-BE49-F238E27FC236}">
                <a16:creationId xmlns:a16="http://schemas.microsoft.com/office/drawing/2014/main" id="{6B718282-9BC5-870A-6530-0F7985309C1E}"/>
              </a:ext>
            </a:extLst>
          </p:cNvPr>
          <p:cNvSpPr txBox="1"/>
          <p:nvPr/>
        </p:nvSpPr>
        <p:spPr>
          <a:xfrm>
            <a:off x="444786" y="3799258"/>
            <a:ext cx="3648749" cy="2129878"/>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nl-NL" dirty="0">
                <a:solidFill>
                  <a:srgbClr val="63C1B6"/>
                </a:solidFill>
              </a:rPr>
              <a:t>Een overdreven reactie, zoals een te lage bloeddruk bij gebruik van bloeddrukverlagende medicijnen, of een darmbloeding bij gebruik van antistolling. </a:t>
            </a:r>
          </a:p>
        </p:txBody>
      </p:sp>
      <p:sp>
        <p:nvSpPr>
          <p:cNvPr id="11" name="Tekstvak 10">
            <a:extLst>
              <a:ext uri="{FF2B5EF4-FFF2-40B4-BE49-F238E27FC236}">
                <a16:creationId xmlns:a16="http://schemas.microsoft.com/office/drawing/2014/main" id="{391AAD48-2487-CEEC-F42A-D631AFFF0979}"/>
              </a:ext>
            </a:extLst>
          </p:cNvPr>
          <p:cNvSpPr txBox="1"/>
          <p:nvPr/>
        </p:nvSpPr>
        <p:spPr>
          <a:xfrm>
            <a:off x="4325648" y="3799258"/>
            <a:ext cx="2867267" cy="2129878"/>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nl-NL" dirty="0">
                <a:solidFill>
                  <a:srgbClr val="63C1B6"/>
                </a:solidFill>
              </a:rPr>
              <a:t>Een ongewenste reactie, zoals darmverstopping bij gebruik van morfine, of diarree bij gebruik van antibiotica. </a:t>
            </a:r>
          </a:p>
        </p:txBody>
      </p:sp>
      <p:sp>
        <p:nvSpPr>
          <p:cNvPr id="14" name="Tekstvak 13">
            <a:extLst>
              <a:ext uri="{FF2B5EF4-FFF2-40B4-BE49-F238E27FC236}">
                <a16:creationId xmlns:a16="http://schemas.microsoft.com/office/drawing/2014/main" id="{2CED6C99-62ED-CC14-FDC6-817B0D0BA015}"/>
              </a:ext>
            </a:extLst>
          </p:cNvPr>
          <p:cNvSpPr txBox="1"/>
          <p:nvPr/>
        </p:nvSpPr>
        <p:spPr>
          <a:xfrm>
            <a:off x="7425028" y="3799258"/>
            <a:ext cx="4228256" cy="2129878"/>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nl-NL" dirty="0">
                <a:solidFill>
                  <a:srgbClr val="63C1B6"/>
                </a:solidFill>
              </a:rPr>
              <a:t>Een nadelig effect voor de nieren door een wisselwerking tussen twee geneesmiddelen, zoals bij gelijktijdig gebruik van plastabletten en bepaalde pijnstillers als ibuprofen en diclofenac. </a:t>
            </a:r>
          </a:p>
        </p:txBody>
      </p:sp>
    </p:spTree>
    <p:extLst>
      <p:ext uri="{BB962C8B-B14F-4D97-AF65-F5344CB8AC3E}">
        <p14:creationId xmlns:p14="http://schemas.microsoft.com/office/powerpoint/2010/main" val="3088317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52EA3-1FBF-1106-5DB6-47BBC7DCD862}"/>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4375DF9D-22CF-7F4B-559A-F91F29DFAA9E}"/>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FCCA4D71-D31F-9B41-A6CD-7A4516C3C79E}"/>
              </a:ext>
            </a:extLst>
          </p:cNvPr>
          <p:cNvPicPr>
            <a:picLocks noChangeAspect="1"/>
          </p:cNvPicPr>
          <p:nvPr/>
        </p:nvPicPr>
        <p:blipFill>
          <a:blip r:embed="rId2"/>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BE293EB0-BE3B-F506-05D2-C00284BADC71}"/>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62A933B7-3680-3C75-523B-1D1CF9013443}"/>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2546D42E-181D-7358-1F0E-0F65EE32054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 name="Groep 1">
            <a:extLst>
              <a:ext uri="{FF2B5EF4-FFF2-40B4-BE49-F238E27FC236}">
                <a16:creationId xmlns:a16="http://schemas.microsoft.com/office/drawing/2014/main" id="{EB1506A1-CCC7-67C8-5895-7CA05F2FE8AA}"/>
              </a:ext>
            </a:extLst>
          </p:cNvPr>
          <p:cNvGrpSpPr/>
          <p:nvPr/>
        </p:nvGrpSpPr>
        <p:grpSpPr>
          <a:xfrm>
            <a:off x="855911" y="1350335"/>
            <a:ext cx="10480177" cy="3686477"/>
            <a:chOff x="855911" y="1350335"/>
            <a:chExt cx="10480177" cy="3686477"/>
          </a:xfrm>
        </p:grpSpPr>
        <p:sp>
          <p:nvSpPr>
            <p:cNvPr id="6" name="Rechthoek: afgeronde hoeken 5">
              <a:extLst>
                <a:ext uri="{FF2B5EF4-FFF2-40B4-BE49-F238E27FC236}">
                  <a16:creationId xmlns:a16="http://schemas.microsoft.com/office/drawing/2014/main" id="{6026AADE-252E-B178-4D96-41D9CBD0DD56}"/>
                </a:ext>
              </a:extLst>
            </p:cNvPr>
            <p:cNvSpPr/>
            <p:nvPr/>
          </p:nvSpPr>
          <p:spPr>
            <a:xfrm>
              <a:off x="4499335" y="1350335"/>
              <a:ext cx="2693580"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Klachten veroorzaakt door antibioticum</a:t>
              </a:r>
            </a:p>
          </p:txBody>
        </p:sp>
        <p:sp>
          <p:nvSpPr>
            <p:cNvPr id="8" name="Rechthoek: afgeronde hoeken 7">
              <a:extLst>
                <a:ext uri="{FF2B5EF4-FFF2-40B4-BE49-F238E27FC236}">
                  <a16:creationId xmlns:a16="http://schemas.microsoft.com/office/drawing/2014/main" id="{BADA18DB-26C6-68E9-3F2F-F7C22CD2EF33}"/>
                </a:ext>
              </a:extLst>
            </p:cNvPr>
            <p:cNvSpPr/>
            <p:nvPr/>
          </p:nvSpPr>
          <p:spPr>
            <a:xfrm>
              <a:off x="855911" y="2723447"/>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A reactie</a:t>
              </a:r>
            </a:p>
          </p:txBody>
        </p:sp>
        <p:sp>
          <p:nvSpPr>
            <p:cNvPr id="10" name="Rechthoek: afgeronde hoeken 9">
              <a:extLst>
                <a:ext uri="{FF2B5EF4-FFF2-40B4-BE49-F238E27FC236}">
                  <a16:creationId xmlns:a16="http://schemas.microsoft.com/office/drawing/2014/main" id="{8252B889-FF03-81BF-9590-74F4E0C34FBB}"/>
                </a:ext>
              </a:extLst>
            </p:cNvPr>
            <p:cNvSpPr/>
            <p:nvPr/>
          </p:nvSpPr>
          <p:spPr>
            <a:xfrm>
              <a:off x="9365522"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IV</a:t>
              </a:r>
            </a:p>
          </p:txBody>
        </p:sp>
        <p:sp>
          <p:nvSpPr>
            <p:cNvPr id="11" name="Rechthoek: afgeronde hoeken 10">
              <a:extLst>
                <a:ext uri="{FF2B5EF4-FFF2-40B4-BE49-F238E27FC236}">
                  <a16:creationId xmlns:a16="http://schemas.microsoft.com/office/drawing/2014/main" id="{622CC9F4-70F2-BBB6-6EF6-70475FDB148F}"/>
                </a:ext>
              </a:extLst>
            </p:cNvPr>
            <p:cNvSpPr/>
            <p:nvPr/>
          </p:nvSpPr>
          <p:spPr>
            <a:xfrm>
              <a:off x="7217739" y="4347206"/>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III</a:t>
              </a:r>
            </a:p>
          </p:txBody>
        </p:sp>
        <p:sp>
          <p:nvSpPr>
            <p:cNvPr id="14" name="Rechthoek: afgeronde hoeken 13">
              <a:extLst>
                <a:ext uri="{FF2B5EF4-FFF2-40B4-BE49-F238E27FC236}">
                  <a16:creationId xmlns:a16="http://schemas.microsoft.com/office/drawing/2014/main" id="{29DBDC16-1C99-7374-310B-49FFCC1D4553}"/>
                </a:ext>
              </a:extLst>
            </p:cNvPr>
            <p:cNvSpPr/>
            <p:nvPr/>
          </p:nvSpPr>
          <p:spPr>
            <a:xfrm>
              <a:off x="2922173"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a:t>
              </a:r>
            </a:p>
          </p:txBody>
        </p:sp>
        <p:sp>
          <p:nvSpPr>
            <p:cNvPr id="15" name="Rechthoek: afgeronde hoeken 14">
              <a:extLst>
                <a:ext uri="{FF2B5EF4-FFF2-40B4-BE49-F238E27FC236}">
                  <a16:creationId xmlns:a16="http://schemas.microsoft.com/office/drawing/2014/main" id="{F267DBCD-94EE-6231-9704-0828975C5C71}"/>
                </a:ext>
              </a:extLst>
            </p:cNvPr>
            <p:cNvSpPr/>
            <p:nvPr/>
          </p:nvSpPr>
          <p:spPr>
            <a:xfrm>
              <a:off x="6966088" y="2723446"/>
              <a:ext cx="2466753" cy="66985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Allergie / Type B reactie</a:t>
              </a:r>
            </a:p>
          </p:txBody>
        </p:sp>
        <p:cxnSp>
          <p:nvCxnSpPr>
            <p:cNvPr id="16" name="Verbindingslijn: gebogen 15">
              <a:extLst>
                <a:ext uri="{FF2B5EF4-FFF2-40B4-BE49-F238E27FC236}">
                  <a16:creationId xmlns:a16="http://schemas.microsoft.com/office/drawing/2014/main" id="{19F93183-15CA-90FC-5FA3-9A3E85527535}"/>
                </a:ext>
              </a:extLst>
            </p:cNvPr>
            <p:cNvCxnSpPr>
              <a:cxnSpLocks/>
              <a:stCxn id="6" idx="2"/>
              <a:endCxn id="8" idx="0"/>
            </p:cNvCxnSpPr>
            <p:nvPr/>
          </p:nvCxnSpPr>
          <p:spPr>
            <a:xfrm rot="5400000">
              <a:off x="3616077" y="493398"/>
              <a:ext cx="703261" cy="375683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Verbindingslijn: gebogen 16">
              <a:extLst>
                <a:ext uri="{FF2B5EF4-FFF2-40B4-BE49-F238E27FC236}">
                  <a16:creationId xmlns:a16="http://schemas.microsoft.com/office/drawing/2014/main" id="{78DEBD8B-60E3-9E54-AB41-C5217C78C508}"/>
                </a:ext>
              </a:extLst>
            </p:cNvPr>
            <p:cNvCxnSpPr>
              <a:cxnSpLocks/>
              <a:stCxn id="6" idx="2"/>
              <a:endCxn id="15" idx="0"/>
            </p:cNvCxnSpPr>
            <p:nvPr/>
          </p:nvCxnSpPr>
          <p:spPr>
            <a:xfrm rot="16200000" flipH="1">
              <a:off x="6671165" y="1195146"/>
              <a:ext cx="703260" cy="2353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hthoek: afgeronde hoeken 17">
              <a:extLst>
                <a:ext uri="{FF2B5EF4-FFF2-40B4-BE49-F238E27FC236}">
                  <a16:creationId xmlns:a16="http://schemas.microsoft.com/office/drawing/2014/main" id="{06203581-3D70-FD1F-97F1-2AE66FDFEF8A}"/>
                </a:ext>
              </a:extLst>
            </p:cNvPr>
            <p:cNvSpPr/>
            <p:nvPr/>
          </p:nvSpPr>
          <p:spPr>
            <a:xfrm>
              <a:off x="5069956" y="4366961"/>
              <a:ext cx="1970566" cy="669851"/>
            </a:xfrm>
            <a:prstGeom prst="roundRect">
              <a:avLst/>
            </a:prstGeom>
            <a:solidFill>
              <a:srgbClr val="00B05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nl-NL" dirty="0"/>
                <a:t>Type II</a:t>
              </a:r>
            </a:p>
          </p:txBody>
        </p:sp>
        <p:cxnSp>
          <p:nvCxnSpPr>
            <p:cNvPr id="19" name="Verbindingslijn: gebogen 18">
              <a:extLst>
                <a:ext uri="{FF2B5EF4-FFF2-40B4-BE49-F238E27FC236}">
                  <a16:creationId xmlns:a16="http://schemas.microsoft.com/office/drawing/2014/main" id="{5D48C4F2-C323-CD13-706D-9CBA15BC6E14}"/>
                </a:ext>
              </a:extLst>
            </p:cNvPr>
            <p:cNvCxnSpPr>
              <a:stCxn id="15" idx="2"/>
              <a:endCxn id="14" idx="0"/>
            </p:cNvCxnSpPr>
            <p:nvPr/>
          </p:nvCxnSpPr>
          <p:spPr>
            <a:xfrm rot="5400000">
              <a:off x="5566629" y="1734125"/>
              <a:ext cx="973664" cy="4292009"/>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Verbindingslijn: gebogen 19">
              <a:extLst>
                <a:ext uri="{FF2B5EF4-FFF2-40B4-BE49-F238E27FC236}">
                  <a16:creationId xmlns:a16="http://schemas.microsoft.com/office/drawing/2014/main" id="{2FD36FF8-824D-11BB-7237-A6729A63721E}"/>
                </a:ext>
              </a:extLst>
            </p:cNvPr>
            <p:cNvCxnSpPr>
              <a:stCxn id="15" idx="2"/>
              <a:endCxn id="18" idx="0"/>
            </p:cNvCxnSpPr>
            <p:nvPr/>
          </p:nvCxnSpPr>
          <p:spPr>
            <a:xfrm rot="5400000">
              <a:off x="6640520" y="2808016"/>
              <a:ext cx="973664" cy="2144226"/>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Verbindingslijn: gebogen 20">
              <a:extLst>
                <a:ext uri="{FF2B5EF4-FFF2-40B4-BE49-F238E27FC236}">
                  <a16:creationId xmlns:a16="http://schemas.microsoft.com/office/drawing/2014/main" id="{EE76169E-3370-9381-2C4D-48C7FE437FA8}"/>
                </a:ext>
              </a:extLst>
            </p:cNvPr>
            <p:cNvCxnSpPr>
              <a:stCxn id="15" idx="2"/>
              <a:endCxn id="11" idx="0"/>
            </p:cNvCxnSpPr>
            <p:nvPr/>
          </p:nvCxnSpPr>
          <p:spPr>
            <a:xfrm rot="16200000" flipH="1">
              <a:off x="7724289" y="3868472"/>
              <a:ext cx="953909" cy="355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Verbindingslijn: gebogen 21">
              <a:extLst>
                <a:ext uri="{FF2B5EF4-FFF2-40B4-BE49-F238E27FC236}">
                  <a16:creationId xmlns:a16="http://schemas.microsoft.com/office/drawing/2014/main" id="{83D71E7E-4192-CBEA-50EB-59A4C84F3A02}"/>
                </a:ext>
              </a:extLst>
            </p:cNvPr>
            <p:cNvCxnSpPr>
              <a:stCxn id="15" idx="2"/>
              <a:endCxn id="10" idx="0"/>
            </p:cNvCxnSpPr>
            <p:nvPr/>
          </p:nvCxnSpPr>
          <p:spPr>
            <a:xfrm rot="16200000" flipH="1">
              <a:off x="8788303" y="2804459"/>
              <a:ext cx="973664" cy="2151340"/>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70288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BD1DF-D230-9ADA-C645-4F72EF4DE18B}"/>
            </a:ext>
          </a:extLst>
        </p:cNvPr>
        <p:cNvGrpSpPr/>
        <p:nvPr/>
      </p:nvGrpSpPr>
      <p:grpSpPr>
        <a:xfrm>
          <a:off x="0" y="0"/>
          <a:ext cx="0" cy="0"/>
          <a:chOff x="0" y="0"/>
          <a:chExt cx="0" cy="0"/>
        </a:xfrm>
      </p:grpSpPr>
      <p:sp>
        <p:nvSpPr>
          <p:cNvPr id="7" name="Afgeronde rechthoek 6">
            <a:extLst>
              <a:ext uri="{FF2B5EF4-FFF2-40B4-BE49-F238E27FC236}">
                <a16:creationId xmlns:a16="http://schemas.microsoft.com/office/drawing/2014/main" id="{76D4E0E1-C147-018A-7080-725414D35BDD}"/>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D1C62DD2-5909-D341-675D-107D39C3787A}"/>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9" name="Tekstvak 8">
            <a:extLst>
              <a:ext uri="{FF2B5EF4-FFF2-40B4-BE49-F238E27FC236}">
                <a16:creationId xmlns:a16="http://schemas.microsoft.com/office/drawing/2014/main" id="{4F9AB0E2-CBA3-4409-AB5C-32E3BAD1E5C5}"/>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13" name="Titel 12">
            <a:extLst>
              <a:ext uri="{FF2B5EF4-FFF2-40B4-BE49-F238E27FC236}">
                <a16:creationId xmlns:a16="http://schemas.microsoft.com/office/drawing/2014/main" id="{28A108B9-60B4-8D09-10ED-9D24CCFC2A27}"/>
              </a:ext>
            </a:extLst>
          </p:cNvPr>
          <p:cNvSpPr>
            <a:spLocks noGrp="1"/>
          </p:cNvSpPr>
          <p:nvPr>
            <p:ph type="ctrTitle"/>
          </p:nvPr>
        </p:nvSpPr>
        <p:spPr>
          <a:xfrm>
            <a:off x="1055117" y="606874"/>
            <a:ext cx="10378314" cy="588275"/>
          </a:xfrm>
        </p:spPr>
        <p:txBody>
          <a:bodyPr>
            <a:normAutofit/>
          </a:bodyPr>
          <a:lstStyle/>
          <a:p>
            <a:pPr algn="l"/>
            <a:endParaRPr lang="nl-NL" sz="2800" b="1" dirty="0">
              <a:solidFill>
                <a:srgbClr val="009987"/>
              </a:solidFill>
              <a:latin typeface="Comfortaa" pitchFamily="2" charset="0"/>
            </a:endParaRPr>
          </a:p>
        </p:txBody>
      </p:sp>
      <p:sp>
        <p:nvSpPr>
          <p:cNvPr id="12" name="Ondertitel 2">
            <a:extLst>
              <a:ext uri="{FF2B5EF4-FFF2-40B4-BE49-F238E27FC236}">
                <a16:creationId xmlns:a16="http://schemas.microsoft.com/office/drawing/2014/main" id="{745CFD59-2C6C-EA91-B6F6-F450AD238F8E}"/>
              </a:ext>
            </a:extLst>
          </p:cNvPr>
          <p:cNvSpPr>
            <a:spLocks noGrp="1"/>
          </p:cNvSpPr>
          <p:nvPr>
            <p:ph type="subTitle" idx="1"/>
          </p:nvPr>
        </p:nvSpPr>
        <p:spPr>
          <a:xfrm>
            <a:off x="1072701" y="1185380"/>
            <a:ext cx="7290000" cy="614940"/>
          </a:xfrm>
        </p:spPr>
        <p:txBody>
          <a:bodyPr>
            <a:normAutofit/>
          </a:bodyPr>
          <a:lstStyle/>
          <a:p>
            <a:pPr algn="l"/>
            <a:endParaRPr lang="nl-NL" sz="1800" dirty="0">
              <a:solidFill>
                <a:srgbClr val="009987"/>
              </a:solidFill>
              <a:latin typeface="+mj-lt"/>
              <a:ea typeface="Roboto Light" panose="02000000000000000000" pitchFamily="2" charset="0"/>
              <a:cs typeface="Roboto Light" panose="02000000000000000000" pitchFamily="2" charset="0"/>
            </a:endParaRPr>
          </a:p>
        </p:txBody>
      </p:sp>
      <p:sp>
        <p:nvSpPr>
          <p:cNvPr id="4" name="Tijdelijke aanduiding voor voettekst 3">
            <a:extLst>
              <a:ext uri="{FF2B5EF4-FFF2-40B4-BE49-F238E27FC236}">
                <a16:creationId xmlns:a16="http://schemas.microsoft.com/office/drawing/2014/main" id="{89EAA12C-47FC-C620-9B00-8EECB495FD14}"/>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 name="Rechthoek 2">
            <a:extLst>
              <a:ext uri="{FF2B5EF4-FFF2-40B4-BE49-F238E27FC236}">
                <a16:creationId xmlns:a16="http://schemas.microsoft.com/office/drawing/2014/main" id="{01B84359-E29C-46D2-F2C9-3149A07540CE}"/>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8ABB118A-EA15-6756-7174-5D447F02116D}"/>
              </a:ext>
            </a:extLst>
          </p:cNvPr>
          <p:cNvPicPr>
            <a:picLocks noChangeAspect="1"/>
          </p:cNvPicPr>
          <p:nvPr/>
        </p:nvPicPr>
        <p:blipFill>
          <a:blip r:embed="rId4"/>
          <a:stretch>
            <a:fillRect/>
          </a:stretch>
        </p:blipFill>
        <p:spPr>
          <a:xfrm>
            <a:off x="1099077" y="242322"/>
            <a:ext cx="9727752" cy="6373355"/>
          </a:xfrm>
          <a:prstGeom prst="rect">
            <a:avLst/>
          </a:prstGeom>
        </p:spPr>
      </p:pic>
    </p:spTree>
    <p:extLst>
      <p:ext uri="{BB962C8B-B14F-4D97-AF65-F5344CB8AC3E}">
        <p14:creationId xmlns:p14="http://schemas.microsoft.com/office/powerpoint/2010/main" val="2421859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09F86-15E8-8EDB-AC54-B18F4C3AFFBC}"/>
            </a:ext>
          </a:extLst>
        </p:cNvPr>
        <p:cNvGrpSpPr/>
        <p:nvPr/>
      </p:nvGrpSpPr>
      <p:grpSpPr>
        <a:xfrm>
          <a:off x="0" y="0"/>
          <a:ext cx="0" cy="0"/>
          <a:chOff x="0" y="0"/>
          <a:chExt cx="0" cy="0"/>
        </a:xfrm>
      </p:grpSpPr>
      <p:sp>
        <p:nvSpPr>
          <p:cNvPr id="9" name="Tekstvak 8">
            <a:extLst>
              <a:ext uri="{FF2B5EF4-FFF2-40B4-BE49-F238E27FC236}">
                <a16:creationId xmlns:a16="http://schemas.microsoft.com/office/drawing/2014/main" id="{39C380EA-6313-6984-791D-77699A173D0C}"/>
              </a:ext>
            </a:extLst>
          </p:cNvPr>
          <p:cNvSpPr txBox="1"/>
          <p:nvPr/>
        </p:nvSpPr>
        <p:spPr>
          <a:xfrm>
            <a:off x="14339455" y="6470073"/>
            <a:ext cx="184731" cy="369332"/>
          </a:xfrm>
          <a:prstGeom prst="rect">
            <a:avLst/>
          </a:prstGeom>
          <a:noFill/>
        </p:spPr>
        <p:txBody>
          <a:bodyPr wrap="none" rtlCol="0">
            <a:spAutoFit/>
          </a:bodyPr>
          <a:lstStyle/>
          <a:p>
            <a:endParaRPr lang="nl-NL" dirty="0"/>
          </a:p>
        </p:txBody>
      </p:sp>
      <p:sp>
        <p:nvSpPr>
          <p:cNvPr id="4" name="Tijdelijke aanduiding voor voettekst 3">
            <a:extLst>
              <a:ext uri="{FF2B5EF4-FFF2-40B4-BE49-F238E27FC236}">
                <a16:creationId xmlns:a16="http://schemas.microsoft.com/office/drawing/2014/main" id="{A08AEFA5-A24B-91AE-0EDF-5C2F24F96A35}"/>
              </a:ext>
            </a:extLst>
          </p:cNvPr>
          <p:cNvSpPr>
            <a:spLocks noGrp="1"/>
          </p:cNvSpPr>
          <p:nvPr>
            <p:ph type="ftr" sz="quarter" idx="11"/>
          </p:nvPr>
        </p:nvSpPr>
        <p:spPr>
          <a:xfrm>
            <a:off x="1099077" y="6348634"/>
            <a:ext cx="3086100" cy="273844"/>
          </a:xfrm>
        </p:spPr>
        <p:txBody>
          <a:bodyPr/>
          <a:lstStyle/>
          <a:p>
            <a:pPr algn="l"/>
            <a:r>
              <a:rPr lang="nl-NL" dirty="0" err="1">
                <a:solidFill>
                  <a:schemeClr val="bg1"/>
                </a:solidFill>
                <a:latin typeface="Roboto Light" panose="02000000000000000000" pitchFamily="2" charset="0"/>
                <a:ea typeface="Roboto Light" panose="02000000000000000000" pitchFamily="2" charset="0"/>
                <a:cs typeface="Roboto Light" panose="02000000000000000000" pitchFamily="2" charset="0"/>
              </a:rPr>
              <a:t>www.abrnetwerkez.nl</a:t>
            </a:r>
            <a:endParaRPr lang="nl-NL"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8" name="Groep 7">
            <a:extLst>
              <a:ext uri="{FF2B5EF4-FFF2-40B4-BE49-F238E27FC236}">
                <a16:creationId xmlns:a16="http://schemas.microsoft.com/office/drawing/2014/main" id="{AAD0EA35-4AB3-C7C7-5BE0-3B0BC7654720}"/>
              </a:ext>
            </a:extLst>
          </p:cNvPr>
          <p:cNvGrpSpPr/>
          <p:nvPr/>
        </p:nvGrpSpPr>
        <p:grpSpPr>
          <a:xfrm>
            <a:off x="0" y="5345322"/>
            <a:ext cx="12634278" cy="1936627"/>
            <a:chOff x="0" y="5345322"/>
            <a:chExt cx="12634278" cy="1936627"/>
          </a:xfrm>
        </p:grpSpPr>
        <p:sp>
          <p:nvSpPr>
            <p:cNvPr id="7" name="Afgeronde rechthoek 6">
              <a:extLst>
                <a:ext uri="{FF2B5EF4-FFF2-40B4-BE49-F238E27FC236}">
                  <a16:creationId xmlns:a16="http://schemas.microsoft.com/office/drawing/2014/main" id="{7010B0C9-7E4E-C5AC-C0FC-C9097E755D46}"/>
                </a:ext>
              </a:extLst>
            </p:cNvPr>
            <p:cNvSpPr/>
            <p:nvPr/>
          </p:nvSpPr>
          <p:spPr>
            <a:xfrm>
              <a:off x="10533906" y="5345322"/>
              <a:ext cx="2100372" cy="1936627"/>
            </a:xfrm>
            <a:prstGeom prst="roundRect">
              <a:avLst/>
            </a:prstGeom>
            <a:solidFill>
              <a:schemeClr val="bg1"/>
            </a:solidFill>
            <a:ln>
              <a:noFill/>
            </a:ln>
            <a:effectLst>
              <a:outerShdw blurRad="101600" dist="38100" dir="8100000" algn="tr" rotWithShape="0">
                <a:prstClr val="black">
                  <a:alpha val="2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Afbeelding met tekst, Lettertype, Graphics, ontwerp&#10;&#10;Automatisch gegenereerde beschrijving">
              <a:extLst>
                <a:ext uri="{FF2B5EF4-FFF2-40B4-BE49-F238E27FC236}">
                  <a16:creationId xmlns:a16="http://schemas.microsoft.com/office/drawing/2014/main" id="{507A4D19-8B8C-07D6-AFEE-7B8D37938344}"/>
                </a:ext>
              </a:extLst>
            </p:cNvPr>
            <p:cNvPicPr>
              <a:picLocks noChangeAspect="1"/>
            </p:cNvPicPr>
            <p:nvPr/>
          </p:nvPicPr>
          <p:blipFill>
            <a:blip r:embed="rId3"/>
            <a:stretch>
              <a:fillRect/>
            </a:stretch>
          </p:blipFill>
          <p:spPr>
            <a:xfrm>
              <a:off x="10955214" y="5613491"/>
              <a:ext cx="818969" cy="343497"/>
            </a:xfrm>
            <a:prstGeom prst="rect">
              <a:avLst/>
            </a:prstGeom>
          </p:spPr>
        </p:pic>
        <p:sp>
          <p:nvSpPr>
            <p:cNvPr id="3" name="Rechthoek 2">
              <a:extLst>
                <a:ext uri="{FF2B5EF4-FFF2-40B4-BE49-F238E27FC236}">
                  <a16:creationId xmlns:a16="http://schemas.microsoft.com/office/drawing/2014/main" id="{16898D43-7A81-E6D5-EC98-4B4246FEB229}"/>
                </a:ext>
              </a:extLst>
            </p:cNvPr>
            <p:cNvSpPr/>
            <p:nvPr/>
          </p:nvSpPr>
          <p:spPr>
            <a:xfrm>
              <a:off x="0" y="6137564"/>
              <a:ext cx="12192000" cy="720436"/>
            </a:xfrm>
            <a:prstGeom prst="rect">
              <a:avLst/>
            </a:prstGeom>
            <a:gradFill>
              <a:gsLst>
                <a:gs pos="0">
                  <a:srgbClr val="88BA14"/>
                </a:gs>
                <a:gs pos="99000">
                  <a:srgbClr val="009688"/>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 name="Tijdelijke aanduiding voor inhoud 2">
            <a:extLst>
              <a:ext uri="{FF2B5EF4-FFF2-40B4-BE49-F238E27FC236}">
                <a16:creationId xmlns:a16="http://schemas.microsoft.com/office/drawing/2014/main" id="{CF9F8B3D-0E4A-7C97-B9B9-2A9DD292B756}"/>
              </a:ext>
            </a:extLst>
          </p:cNvPr>
          <p:cNvSpPr txBox="1">
            <a:spLocks/>
          </p:cNvSpPr>
          <p:nvPr/>
        </p:nvSpPr>
        <p:spPr>
          <a:xfrm>
            <a:off x="838200" y="1761774"/>
            <a:ext cx="1051560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solidFill>
                  <a:srgbClr val="63C1B6"/>
                </a:solidFill>
              </a:rPr>
              <a:t>Type 1: IgE-gemedieerd (mestcel)  - anafylaxie (enk minuten-een uur) sensibilisatie  . Prevalentie: 0,01 tot 0,3%. Ernstige 		        verschijnselen bij 0,001 tot 0,05% </a:t>
            </a:r>
          </a:p>
          <a:p>
            <a:pPr algn="l"/>
            <a:r>
              <a:rPr lang="nl-NL" dirty="0">
                <a:solidFill>
                  <a:srgbClr val="63C1B6"/>
                </a:solidFill>
              </a:rPr>
              <a:t>Type 2: na 5 tot 14 dagen. IgG gemedieerd Neutropenie/</a:t>
            </a:r>
            <a:r>
              <a:rPr lang="nl-NL" dirty="0" err="1">
                <a:solidFill>
                  <a:srgbClr val="63C1B6"/>
                </a:solidFill>
              </a:rPr>
              <a:t>trombopenie</a:t>
            </a:r>
            <a:r>
              <a:rPr lang="nl-NL" dirty="0">
                <a:solidFill>
                  <a:srgbClr val="63C1B6"/>
                </a:solidFill>
              </a:rPr>
              <a:t>/hemolytische anemie. TEN, SJS</a:t>
            </a:r>
          </a:p>
          <a:p>
            <a:pPr algn="l"/>
            <a:r>
              <a:rPr lang="nl-NL" dirty="0">
                <a:solidFill>
                  <a:srgbClr val="63C1B6"/>
                </a:solidFill>
              </a:rPr>
              <a:t>Type 3: na 1-2 weken. IgG/</a:t>
            </a:r>
            <a:r>
              <a:rPr lang="nl-NL" dirty="0" err="1">
                <a:solidFill>
                  <a:srgbClr val="63C1B6"/>
                </a:solidFill>
              </a:rPr>
              <a:t>IgM</a:t>
            </a:r>
            <a:r>
              <a:rPr lang="nl-NL" dirty="0">
                <a:solidFill>
                  <a:srgbClr val="63C1B6"/>
                </a:solidFill>
              </a:rPr>
              <a:t> gemedieerd. Vasculitis, artritis, serumziekte, </a:t>
            </a:r>
            <a:r>
              <a:rPr lang="nl-NL" dirty="0" err="1">
                <a:solidFill>
                  <a:srgbClr val="63C1B6"/>
                </a:solidFill>
              </a:rPr>
              <a:t>glomerulonefritis</a:t>
            </a:r>
            <a:endParaRPr lang="nl-NL" dirty="0">
              <a:solidFill>
                <a:srgbClr val="63C1B6"/>
              </a:solidFill>
            </a:endParaRPr>
          </a:p>
          <a:p>
            <a:pPr algn="l"/>
            <a:r>
              <a:rPr lang="nl-NL" dirty="0">
                <a:solidFill>
                  <a:srgbClr val="63C1B6"/>
                </a:solidFill>
              </a:rPr>
              <a:t>Type 4: </a:t>
            </a:r>
            <a:r>
              <a:rPr lang="nl-NL" dirty="0" err="1">
                <a:solidFill>
                  <a:srgbClr val="63C1B6"/>
                </a:solidFill>
              </a:rPr>
              <a:t>maculo-papuleus</a:t>
            </a:r>
            <a:r>
              <a:rPr lang="nl-NL" dirty="0">
                <a:solidFill>
                  <a:srgbClr val="63C1B6"/>
                </a:solidFill>
              </a:rPr>
              <a:t> exantheem na 24-72 uur tot enk </a:t>
            </a:r>
            <a:r>
              <a:rPr lang="nl-NL" dirty="0" err="1">
                <a:solidFill>
                  <a:srgbClr val="63C1B6"/>
                </a:solidFill>
              </a:rPr>
              <a:t>wkn</a:t>
            </a:r>
            <a:r>
              <a:rPr lang="nl-NL" dirty="0">
                <a:solidFill>
                  <a:srgbClr val="63C1B6"/>
                </a:solidFill>
              </a:rPr>
              <a:t>. Kan ook leiden tot SJS/TEN/DRESS</a:t>
            </a:r>
          </a:p>
        </p:txBody>
      </p:sp>
      <p:sp>
        <p:nvSpPr>
          <p:cNvPr id="10" name="Titel 12">
            <a:extLst>
              <a:ext uri="{FF2B5EF4-FFF2-40B4-BE49-F238E27FC236}">
                <a16:creationId xmlns:a16="http://schemas.microsoft.com/office/drawing/2014/main" id="{843CB0C0-7A52-5A27-D063-A29CEE118A0A}"/>
              </a:ext>
            </a:extLst>
          </p:cNvPr>
          <p:cNvSpPr>
            <a:spLocks noGrp="1"/>
          </p:cNvSpPr>
          <p:nvPr>
            <p:ph type="ctrTitle"/>
          </p:nvPr>
        </p:nvSpPr>
        <p:spPr>
          <a:xfrm>
            <a:off x="838200" y="688585"/>
            <a:ext cx="10378314" cy="588275"/>
          </a:xfrm>
        </p:spPr>
        <p:txBody>
          <a:bodyPr>
            <a:normAutofit/>
          </a:bodyPr>
          <a:lstStyle/>
          <a:p>
            <a:pPr algn="l"/>
            <a:r>
              <a:rPr lang="nl-NL" sz="2800" b="1" dirty="0">
                <a:solidFill>
                  <a:srgbClr val="009987"/>
                </a:solidFill>
                <a:latin typeface="Comfortaa" pitchFamily="2" charset="0"/>
              </a:rPr>
              <a:t>Allergieën</a:t>
            </a:r>
          </a:p>
        </p:txBody>
      </p:sp>
    </p:spTree>
    <p:extLst>
      <p:ext uri="{BB962C8B-B14F-4D97-AF65-F5344CB8AC3E}">
        <p14:creationId xmlns:p14="http://schemas.microsoft.com/office/powerpoint/2010/main" val="170096642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2093</Words>
  <Application>Microsoft Office PowerPoint</Application>
  <PresentationFormat>Breedbeeld</PresentationFormat>
  <Paragraphs>327</Paragraphs>
  <Slides>43</Slides>
  <Notes>26</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43</vt:i4>
      </vt:variant>
    </vt:vector>
  </HeadingPairs>
  <TitlesOfParts>
    <vt:vector size="51" baseType="lpstr">
      <vt:lpstr>Aptos</vt:lpstr>
      <vt:lpstr>Aptos Display</vt:lpstr>
      <vt:lpstr>Arial</vt:lpstr>
      <vt:lpstr>Comfortaa</vt:lpstr>
      <vt:lpstr>Comfortaa Medium</vt:lpstr>
      <vt:lpstr>Roboto Light</vt:lpstr>
      <vt:lpstr>Wingdings</vt:lpstr>
      <vt:lpstr>Kantoorthema</vt:lpstr>
      <vt:lpstr>FTO ontlabelen onterechte antibiotica allergieën</vt:lpstr>
      <vt:lpstr>PowerPoint-presentatie</vt:lpstr>
      <vt:lpstr>Doelen</vt:lpstr>
      <vt:lpstr>Eerst eens wat cijfers</vt:lpstr>
      <vt:lpstr>PowerPoint-presentatie</vt:lpstr>
      <vt:lpstr>PowerPoint-presentatie</vt:lpstr>
      <vt:lpstr>PowerPoint-presentatie</vt:lpstr>
      <vt:lpstr>PowerPoint-presentatie</vt:lpstr>
      <vt:lpstr>Allergieën</vt:lpstr>
      <vt:lpstr>PowerPoint-presentatie</vt:lpstr>
      <vt:lpstr>Immediate type reacties</vt:lpstr>
      <vt:lpstr>PowerPoint-presentatie</vt:lpstr>
      <vt:lpstr>Kruisallergieën</vt:lpstr>
      <vt:lpstr>PowerPoint-presentatie</vt:lpstr>
      <vt:lpstr>PowerPoint-presentatie</vt:lpstr>
      <vt:lpstr>PowerPoint-presentatie</vt:lpstr>
      <vt:lpstr>PowerPoint-presentatie</vt:lpstr>
      <vt:lpstr>PowerPoint-presentatie</vt:lpstr>
      <vt:lpstr>PowerPoint-presentatie</vt:lpstr>
      <vt:lpstr>Immediate</vt:lpstr>
      <vt:lpstr>Delayed</vt:lpstr>
      <vt:lpstr>Vraag </vt:lpstr>
      <vt:lpstr>Casus</vt:lpstr>
      <vt:lpstr>PowerPoint-presentatie</vt:lpstr>
      <vt:lpstr>Casus</vt:lpstr>
      <vt:lpstr>PowerPoint-presentatie</vt:lpstr>
      <vt:lpstr>PowerPoint-presentatie</vt:lpstr>
      <vt:lpstr>PowerPoint-presentatie</vt:lpstr>
      <vt:lpstr>Testen</vt:lpstr>
      <vt:lpstr>PowerPoint-presentatie</vt:lpstr>
      <vt:lpstr>PowerPoint-presentatie</vt:lpstr>
      <vt:lpstr>Behandeling</vt:lpstr>
      <vt:lpstr>PowerPoint-presentatie</vt:lpstr>
      <vt:lpstr>PowerPoint-presentatie</vt:lpstr>
      <vt:lpstr>Analyse vermeende allergie</vt:lpstr>
      <vt:lpstr>Kaartje</vt:lpstr>
      <vt:lpstr>Registratie</vt:lpstr>
      <vt:lpstr>PowerPoint-presentatie</vt:lpstr>
      <vt:lpstr>PowerPoint-presentatie</vt:lpstr>
      <vt:lpstr>PowerPoint-presentatie</vt:lpstr>
      <vt:lpstr>PowerPoint-presentatie</vt:lpstr>
      <vt:lpstr>PowerPoint-presentatie</vt:lpstr>
      <vt:lpstr>Bronnen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FTO  1.ontlabel onterechte allergien 2.duur antibioticakuren</dc:title>
  <dc:creator>Anneke Broers</dc:creator>
  <cp:lastModifiedBy>Luuk Vermei</cp:lastModifiedBy>
  <cp:revision>1</cp:revision>
  <dcterms:created xsi:type="dcterms:W3CDTF">2024-05-25T12:27:31Z</dcterms:created>
  <dcterms:modified xsi:type="dcterms:W3CDTF">2025-03-25T08:09:54Z</dcterms:modified>
</cp:coreProperties>
</file>